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91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92" r:id="rId33"/>
    <p:sldId id="293" r:id="rId34"/>
    <p:sldId id="265" r:id="rId35"/>
    <p:sldId id="294" r:id="rId36"/>
    <p:sldId id="29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Frahm" initials="JF" lastIdx="1" clrIdx="0"/>
  <p:cmAuthor id="2" name="Kelly Faley" initials="KF" lastIdx="1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>
        <p:guide orient="horz" pos="216"/>
        <p:guide pos="3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05T15:40:11.059" idx="1">
    <p:pos x="2418" y="596"/>
    <p:text>Kelly, if we want to keep this slide I can update the numbers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10-12T11:32:37.731" idx="18">
    <p:pos x="10" y="10"/>
    <p:text>I like this slide. Maybe move 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86EA8A-EF49-4ADF-AA57-B572EB51015A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2984E3-CAE0-4CE3-9B97-ABDAAC2E7863}">
      <dgm:prSet phldrT="[Text]" custT="1"/>
      <dgm:spPr/>
      <dgm:t>
        <a:bodyPr/>
        <a:lstStyle/>
        <a:p>
          <a:r>
            <a:rPr lang="en-US" sz="1200" dirty="0" smtClean="0">
              <a:solidFill>
                <a:srgbClr val="634B39"/>
              </a:solidFill>
            </a:rPr>
            <a:t>Initial demos</a:t>
          </a:r>
          <a:endParaRPr lang="en-US" sz="1200" dirty="0">
            <a:solidFill>
              <a:srgbClr val="634B39"/>
            </a:solidFill>
          </a:endParaRPr>
        </a:p>
      </dgm:t>
    </dgm:pt>
    <dgm:pt modelId="{96CA2169-4E89-4CB0-9740-17CA3BB900A0}" type="parTrans" cxnId="{3A5BAD9D-E0AD-483C-BD24-979D2D38405B}">
      <dgm:prSet/>
      <dgm:spPr/>
      <dgm:t>
        <a:bodyPr/>
        <a:lstStyle/>
        <a:p>
          <a:endParaRPr lang="en-US"/>
        </a:p>
      </dgm:t>
    </dgm:pt>
    <dgm:pt modelId="{A1C33CC0-2473-4976-A2D4-0EB860633895}" type="sibTrans" cxnId="{3A5BAD9D-E0AD-483C-BD24-979D2D38405B}">
      <dgm:prSet/>
      <dgm:spPr/>
      <dgm:t>
        <a:bodyPr/>
        <a:lstStyle/>
        <a:p>
          <a:endParaRPr lang="en-US"/>
        </a:p>
      </dgm:t>
    </dgm:pt>
    <dgm:pt modelId="{CEA08881-7288-47DA-B911-FB52156142D0}">
      <dgm:prSet phldrT="[Text]" custT="1"/>
      <dgm:spPr/>
      <dgm:t>
        <a:bodyPr vert="vert"/>
        <a:lstStyle/>
        <a:p>
          <a:r>
            <a:rPr lang="en-US" sz="1400" dirty="0" smtClean="0">
              <a:solidFill>
                <a:srgbClr val="634B39"/>
              </a:solidFill>
            </a:rPr>
            <a:t>Product Selection</a:t>
          </a:r>
          <a:endParaRPr lang="en-US" sz="1400" dirty="0">
            <a:solidFill>
              <a:srgbClr val="634B39"/>
            </a:solidFill>
          </a:endParaRPr>
        </a:p>
      </dgm:t>
    </dgm:pt>
    <dgm:pt modelId="{DA331795-A87D-42B3-9242-4DC61A2D3791}" type="parTrans" cxnId="{70835F71-80A8-4E1E-8D0D-E63659CAE4E2}">
      <dgm:prSet/>
      <dgm:spPr/>
      <dgm:t>
        <a:bodyPr/>
        <a:lstStyle/>
        <a:p>
          <a:endParaRPr lang="en-US"/>
        </a:p>
      </dgm:t>
    </dgm:pt>
    <dgm:pt modelId="{CC95ECF4-3262-48CF-8B7B-5EEF050733AE}" type="sibTrans" cxnId="{70835F71-80A8-4E1E-8D0D-E63659CAE4E2}">
      <dgm:prSet/>
      <dgm:spPr/>
      <dgm:t>
        <a:bodyPr/>
        <a:lstStyle/>
        <a:p>
          <a:endParaRPr lang="en-US"/>
        </a:p>
      </dgm:t>
    </dgm:pt>
    <dgm:pt modelId="{02C65744-BD50-46DE-8296-B2616A6B5EA1}">
      <dgm:prSet phldrT="[Text]" custT="1"/>
      <dgm:spPr/>
      <dgm:t>
        <a:bodyPr/>
        <a:lstStyle/>
        <a:p>
          <a:r>
            <a:rPr lang="en-US" sz="1200" dirty="0" smtClean="0">
              <a:solidFill>
                <a:srgbClr val="634B39"/>
              </a:solidFill>
            </a:rPr>
            <a:t>Issue RFP</a:t>
          </a:r>
          <a:endParaRPr lang="en-US" sz="1200" dirty="0">
            <a:solidFill>
              <a:srgbClr val="634B39"/>
            </a:solidFill>
          </a:endParaRPr>
        </a:p>
      </dgm:t>
    </dgm:pt>
    <dgm:pt modelId="{D4C275EC-6974-457D-9F46-83D440DD6EED}" type="parTrans" cxnId="{7F49A4B1-33B3-4982-98C5-B633BBB382A7}">
      <dgm:prSet/>
      <dgm:spPr/>
      <dgm:t>
        <a:bodyPr/>
        <a:lstStyle/>
        <a:p>
          <a:endParaRPr lang="en-US"/>
        </a:p>
      </dgm:t>
    </dgm:pt>
    <dgm:pt modelId="{CEB8BA9C-AB16-4C5D-93FD-B76526E53196}" type="sibTrans" cxnId="{7F49A4B1-33B3-4982-98C5-B633BBB382A7}">
      <dgm:prSet/>
      <dgm:spPr/>
      <dgm:t>
        <a:bodyPr/>
        <a:lstStyle/>
        <a:p>
          <a:endParaRPr lang="en-US"/>
        </a:p>
      </dgm:t>
    </dgm:pt>
    <dgm:pt modelId="{3981B4C7-216F-4BA6-A453-FA4DC1552A4B}">
      <dgm:prSet phldrT="[Text]" custT="1"/>
      <dgm:spPr/>
      <dgm:t>
        <a:bodyPr vert="vert270"/>
        <a:lstStyle/>
        <a:p>
          <a:r>
            <a:rPr lang="en-US" sz="1200" dirty="0" smtClean="0">
              <a:solidFill>
                <a:srgbClr val="634B39"/>
              </a:solidFill>
            </a:rPr>
            <a:t>Requirement definition</a:t>
          </a:r>
          <a:endParaRPr lang="en-US" sz="1200" dirty="0">
            <a:solidFill>
              <a:srgbClr val="634B39"/>
            </a:solidFill>
          </a:endParaRPr>
        </a:p>
      </dgm:t>
    </dgm:pt>
    <dgm:pt modelId="{653BA9FF-58C8-4264-A123-3E03C8C3B937}" type="parTrans" cxnId="{BC4019DA-9847-4581-A12B-0392615650E7}">
      <dgm:prSet/>
      <dgm:spPr/>
      <dgm:t>
        <a:bodyPr/>
        <a:lstStyle/>
        <a:p>
          <a:endParaRPr lang="en-US"/>
        </a:p>
      </dgm:t>
    </dgm:pt>
    <dgm:pt modelId="{A7808455-E212-4D17-90D6-63C582ABB11C}" type="sibTrans" cxnId="{BC4019DA-9847-4581-A12B-0392615650E7}">
      <dgm:prSet/>
      <dgm:spPr/>
      <dgm:t>
        <a:bodyPr/>
        <a:lstStyle/>
        <a:p>
          <a:endParaRPr lang="en-US"/>
        </a:p>
      </dgm:t>
    </dgm:pt>
    <dgm:pt modelId="{570DEBC0-9C96-42DD-97DE-EDCECDFD9BF7}">
      <dgm:prSet phldrT="[Text]" custT="1"/>
      <dgm:spPr/>
      <dgm:t>
        <a:bodyPr vert="vert"/>
        <a:lstStyle/>
        <a:p>
          <a:r>
            <a:rPr lang="en-US" sz="1200" dirty="0" smtClean="0">
              <a:solidFill>
                <a:srgbClr val="634B39"/>
              </a:solidFill>
            </a:rPr>
            <a:t>Review responses</a:t>
          </a:r>
          <a:endParaRPr lang="en-US" sz="1200" dirty="0">
            <a:solidFill>
              <a:srgbClr val="634B39"/>
            </a:solidFill>
          </a:endParaRPr>
        </a:p>
      </dgm:t>
    </dgm:pt>
    <dgm:pt modelId="{EA2B0674-1D82-4A6E-99E3-FF92E32E4B8A}" type="parTrans" cxnId="{3A1E1C32-5ABC-475D-926F-3DFD8D86F022}">
      <dgm:prSet/>
      <dgm:spPr/>
      <dgm:t>
        <a:bodyPr/>
        <a:lstStyle/>
        <a:p>
          <a:endParaRPr lang="en-US"/>
        </a:p>
      </dgm:t>
    </dgm:pt>
    <dgm:pt modelId="{B3D3FDD7-7E6E-482C-920F-0B223D01768A}" type="sibTrans" cxnId="{3A1E1C32-5ABC-475D-926F-3DFD8D86F022}">
      <dgm:prSet/>
      <dgm:spPr/>
      <dgm:t>
        <a:bodyPr/>
        <a:lstStyle/>
        <a:p>
          <a:endParaRPr lang="en-US"/>
        </a:p>
      </dgm:t>
    </dgm:pt>
    <dgm:pt modelId="{819776EB-055C-41D2-9E35-76CAFD5A5D0C}">
      <dgm:prSet phldrT="[Text]" custT="1"/>
      <dgm:spPr/>
      <dgm:t>
        <a:bodyPr/>
        <a:lstStyle/>
        <a:p>
          <a:r>
            <a:rPr lang="en-US" sz="1200" dirty="0" smtClean="0">
              <a:solidFill>
                <a:srgbClr val="634B39"/>
              </a:solidFill>
            </a:rPr>
            <a:t>Demos</a:t>
          </a:r>
          <a:endParaRPr lang="en-US" sz="1200" dirty="0">
            <a:solidFill>
              <a:srgbClr val="634B39"/>
            </a:solidFill>
          </a:endParaRPr>
        </a:p>
      </dgm:t>
    </dgm:pt>
    <dgm:pt modelId="{DF1D1963-24EF-4DF4-A508-CD08FCDB5BF0}" type="parTrans" cxnId="{2D99DC6E-455A-49F9-8EE8-18B5DC53EB49}">
      <dgm:prSet/>
      <dgm:spPr/>
      <dgm:t>
        <a:bodyPr/>
        <a:lstStyle/>
        <a:p>
          <a:endParaRPr lang="en-US"/>
        </a:p>
      </dgm:t>
    </dgm:pt>
    <dgm:pt modelId="{4E3477FD-531D-4113-B763-4B01A3339159}" type="sibTrans" cxnId="{2D99DC6E-455A-49F9-8EE8-18B5DC53EB49}">
      <dgm:prSet/>
      <dgm:spPr/>
      <dgm:t>
        <a:bodyPr/>
        <a:lstStyle/>
        <a:p>
          <a:endParaRPr lang="en-US"/>
        </a:p>
      </dgm:t>
    </dgm:pt>
    <dgm:pt modelId="{FCA9182E-91AB-4E13-B690-59A9C75B8CE8}">
      <dgm:prSet phldrT="[Text]" custT="1"/>
      <dgm:spPr/>
      <dgm:t>
        <a:bodyPr/>
        <a:lstStyle/>
        <a:p>
          <a:r>
            <a:rPr lang="en-US" sz="1400" dirty="0" smtClean="0">
              <a:solidFill>
                <a:srgbClr val="634B39"/>
              </a:solidFill>
            </a:rPr>
            <a:t>Implementation</a:t>
          </a:r>
          <a:endParaRPr lang="en-US" sz="1200" dirty="0">
            <a:solidFill>
              <a:srgbClr val="634B39"/>
            </a:solidFill>
          </a:endParaRPr>
        </a:p>
      </dgm:t>
    </dgm:pt>
    <dgm:pt modelId="{3C665582-6706-48F4-BCB1-910FE89508E8}" type="parTrans" cxnId="{EE048E28-C28D-42DA-B945-BA6A38585A44}">
      <dgm:prSet/>
      <dgm:spPr/>
      <dgm:t>
        <a:bodyPr/>
        <a:lstStyle/>
        <a:p>
          <a:endParaRPr lang="en-US"/>
        </a:p>
      </dgm:t>
    </dgm:pt>
    <dgm:pt modelId="{F3CBE7F7-3C60-41DF-A244-F6F59E60BC53}" type="sibTrans" cxnId="{EE048E28-C28D-42DA-B945-BA6A38585A44}">
      <dgm:prSet/>
      <dgm:spPr/>
      <dgm:t>
        <a:bodyPr/>
        <a:lstStyle/>
        <a:p>
          <a:endParaRPr lang="en-US"/>
        </a:p>
      </dgm:t>
    </dgm:pt>
    <dgm:pt modelId="{F5DCE754-6AA8-4AC1-8178-C807CC56875D}">
      <dgm:prSet phldrT="[Text]" custT="1"/>
      <dgm:spPr/>
      <dgm:t>
        <a:bodyPr vert="vert270"/>
        <a:lstStyle/>
        <a:p>
          <a:r>
            <a:rPr lang="en-US" sz="1200" dirty="0" smtClean="0">
              <a:solidFill>
                <a:srgbClr val="634B39"/>
              </a:solidFill>
            </a:rPr>
            <a:t>Technical</a:t>
          </a:r>
          <a:endParaRPr lang="en-US" sz="1200" dirty="0">
            <a:solidFill>
              <a:srgbClr val="634B39"/>
            </a:solidFill>
          </a:endParaRPr>
        </a:p>
      </dgm:t>
    </dgm:pt>
    <dgm:pt modelId="{CB4B7B84-5A6C-4FF5-9AD6-16855C668499}" type="parTrans" cxnId="{5CCC334A-38F4-4E6E-9C68-2117CCD647E3}">
      <dgm:prSet/>
      <dgm:spPr/>
      <dgm:t>
        <a:bodyPr/>
        <a:lstStyle/>
        <a:p>
          <a:endParaRPr lang="en-US"/>
        </a:p>
      </dgm:t>
    </dgm:pt>
    <dgm:pt modelId="{660CC717-FBE3-400B-9257-F4E0D856A427}" type="sibTrans" cxnId="{5CCC334A-38F4-4E6E-9C68-2117CCD647E3}">
      <dgm:prSet/>
      <dgm:spPr/>
      <dgm:t>
        <a:bodyPr/>
        <a:lstStyle/>
        <a:p>
          <a:endParaRPr lang="en-US"/>
        </a:p>
      </dgm:t>
    </dgm:pt>
    <dgm:pt modelId="{DA1577FA-B4C7-4E74-8B34-DC36570AD186}">
      <dgm:prSet phldrT="[Text]" custT="1"/>
      <dgm:spPr/>
      <dgm:t>
        <a:bodyPr vert="vert"/>
        <a:lstStyle/>
        <a:p>
          <a:r>
            <a:rPr lang="en-US" sz="1400" dirty="0" smtClean="0">
              <a:solidFill>
                <a:srgbClr val="634B39"/>
              </a:solidFill>
            </a:rPr>
            <a:t>Exploration/ Education</a:t>
          </a:r>
          <a:endParaRPr lang="en-US" sz="1400" dirty="0">
            <a:solidFill>
              <a:srgbClr val="634B39"/>
            </a:solidFill>
          </a:endParaRPr>
        </a:p>
      </dgm:t>
    </dgm:pt>
    <dgm:pt modelId="{06784688-D692-483B-B1FB-3F306D99023D}" type="parTrans" cxnId="{9F6891B4-F98C-44C2-B1A5-4327B3645C1F}">
      <dgm:prSet/>
      <dgm:spPr/>
      <dgm:t>
        <a:bodyPr/>
        <a:lstStyle/>
        <a:p>
          <a:endParaRPr lang="en-US"/>
        </a:p>
      </dgm:t>
    </dgm:pt>
    <dgm:pt modelId="{B289107E-2F19-43D0-AB76-BDEE4C048789}" type="sibTrans" cxnId="{9F6891B4-F98C-44C2-B1A5-4327B3645C1F}">
      <dgm:prSet/>
      <dgm:spPr/>
      <dgm:t>
        <a:bodyPr/>
        <a:lstStyle/>
        <a:p>
          <a:endParaRPr lang="en-US"/>
        </a:p>
      </dgm:t>
    </dgm:pt>
    <dgm:pt modelId="{44E90156-62FD-4EA0-A2EF-FE5FBF7C4E85}">
      <dgm:prSet phldrT="[Text]" custT="1"/>
      <dgm:spPr/>
      <dgm:t>
        <a:bodyPr vert="vert270"/>
        <a:lstStyle/>
        <a:p>
          <a:r>
            <a:rPr lang="en-US" sz="1200" dirty="0" smtClean="0">
              <a:solidFill>
                <a:srgbClr val="634B39"/>
              </a:solidFill>
            </a:rPr>
            <a:t>Training</a:t>
          </a:r>
          <a:endParaRPr lang="en-US" sz="1200" dirty="0">
            <a:solidFill>
              <a:srgbClr val="634B39"/>
            </a:solidFill>
          </a:endParaRPr>
        </a:p>
      </dgm:t>
    </dgm:pt>
    <dgm:pt modelId="{24F4B5F7-4A15-45EE-82F6-81BEA59A3ABF}" type="parTrans" cxnId="{E1CBFD1E-B669-4091-A41A-D9F8C40E2EDA}">
      <dgm:prSet/>
      <dgm:spPr/>
      <dgm:t>
        <a:bodyPr/>
        <a:lstStyle/>
        <a:p>
          <a:endParaRPr lang="en-US"/>
        </a:p>
      </dgm:t>
    </dgm:pt>
    <dgm:pt modelId="{60E22A3C-C6B2-4C6A-A170-0D6272E34B15}" type="sibTrans" cxnId="{E1CBFD1E-B669-4091-A41A-D9F8C40E2EDA}">
      <dgm:prSet/>
      <dgm:spPr/>
      <dgm:t>
        <a:bodyPr/>
        <a:lstStyle/>
        <a:p>
          <a:endParaRPr lang="en-US"/>
        </a:p>
      </dgm:t>
    </dgm:pt>
    <dgm:pt modelId="{6B4A8C2A-FD94-426E-9CC3-83C837021FB2}">
      <dgm:prSet phldrT="[Text]" custT="1"/>
      <dgm:spPr/>
      <dgm:t>
        <a:bodyPr vert="vert"/>
        <a:lstStyle/>
        <a:p>
          <a:r>
            <a:rPr lang="en-US" sz="1400" dirty="0" smtClean="0">
              <a:solidFill>
                <a:srgbClr val="634B39"/>
              </a:solidFill>
            </a:rPr>
            <a:t>Launch</a:t>
          </a:r>
          <a:endParaRPr lang="en-US" sz="1200" dirty="0">
            <a:solidFill>
              <a:srgbClr val="634B39"/>
            </a:solidFill>
          </a:endParaRPr>
        </a:p>
      </dgm:t>
    </dgm:pt>
    <dgm:pt modelId="{2EC623D7-2D45-4C90-9F3E-F0CF1C5416FE}" type="parTrans" cxnId="{EE717D0C-6481-41DA-8942-943AD6131B29}">
      <dgm:prSet/>
      <dgm:spPr/>
      <dgm:t>
        <a:bodyPr/>
        <a:lstStyle/>
        <a:p>
          <a:endParaRPr lang="en-US"/>
        </a:p>
      </dgm:t>
    </dgm:pt>
    <dgm:pt modelId="{C4C43BDC-B2E1-4EA8-B239-80B7C69ECB94}" type="sibTrans" cxnId="{EE717D0C-6481-41DA-8942-943AD6131B29}">
      <dgm:prSet/>
      <dgm:spPr/>
      <dgm:t>
        <a:bodyPr/>
        <a:lstStyle/>
        <a:p>
          <a:endParaRPr lang="en-US"/>
        </a:p>
      </dgm:t>
    </dgm:pt>
    <dgm:pt modelId="{18CAA2D6-6F50-48A1-A273-2C3DD5EE0224}">
      <dgm:prSet phldrT="[Text]" custT="1"/>
      <dgm:spPr/>
      <dgm:t>
        <a:bodyPr vert="vert"/>
        <a:lstStyle/>
        <a:p>
          <a:r>
            <a:rPr lang="en-US" sz="1400" dirty="0" smtClean="0">
              <a:solidFill>
                <a:srgbClr val="634B39"/>
              </a:solidFill>
            </a:rPr>
            <a:t>Contracting</a:t>
          </a:r>
          <a:endParaRPr lang="en-US" sz="1100" dirty="0">
            <a:solidFill>
              <a:srgbClr val="634B39"/>
            </a:solidFill>
          </a:endParaRPr>
        </a:p>
      </dgm:t>
    </dgm:pt>
    <dgm:pt modelId="{A15915F5-9931-4A32-94A4-F01193C9C23F}" type="parTrans" cxnId="{4C82A79F-55E7-4952-8FD5-8FDBD004DA1D}">
      <dgm:prSet/>
      <dgm:spPr/>
      <dgm:t>
        <a:bodyPr/>
        <a:lstStyle/>
        <a:p>
          <a:endParaRPr lang="en-US"/>
        </a:p>
      </dgm:t>
    </dgm:pt>
    <dgm:pt modelId="{57E5BADD-3745-40E6-96C4-F82341D20121}" type="sibTrans" cxnId="{4C82A79F-55E7-4952-8FD5-8FDBD004DA1D}">
      <dgm:prSet/>
      <dgm:spPr/>
      <dgm:t>
        <a:bodyPr/>
        <a:lstStyle/>
        <a:p>
          <a:endParaRPr lang="en-US"/>
        </a:p>
      </dgm:t>
    </dgm:pt>
    <dgm:pt modelId="{4065C83C-C4AC-6D44-ABCE-FEE2158B5D68}">
      <dgm:prSet phldrT="[Text]" custT="1"/>
      <dgm:spPr/>
      <dgm:t>
        <a:bodyPr vert="vert270"/>
        <a:lstStyle/>
        <a:p>
          <a:r>
            <a:rPr lang="en-US" sz="1200" dirty="0" smtClean="0">
              <a:solidFill>
                <a:srgbClr val="634B39"/>
              </a:solidFill>
            </a:rPr>
            <a:t>Workflows</a:t>
          </a:r>
          <a:endParaRPr lang="en-US" sz="1600" dirty="0">
            <a:solidFill>
              <a:srgbClr val="634B39"/>
            </a:solidFill>
          </a:endParaRPr>
        </a:p>
      </dgm:t>
    </dgm:pt>
    <dgm:pt modelId="{9595CF2E-0B5A-D54C-AEE2-F995C0CC9C7A}" type="parTrans" cxnId="{0C91EA15-90A5-D04F-8FDA-211A4463EC5B}">
      <dgm:prSet/>
      <dgm:spPr/>
      <dgm:t>
        <a:bodyPr/>
        <a:lstStyle/>
        <a:p>
          <a:endParaRPr lang="en-US"/>
        </a:p>
      </dgm:t>
    </dgm:pt>
    <dgm:pt modelId="{36989E32-7935-0A49-B2C3-73F789E22888}" type="sibTrans" cxnId="{0C91EA15-90A5-D04F-8FDA-211A4463EC5B}">
      <dgm:prSet/>
      <dgm:spPr/>
      <dgm:t>
        <a:bodyPr/>
        <a:lstStyle/>
        <a:p>
          <a:endParaRPr lang="en-US"/>
        </a:p>
      </dgm:t>
    </dgm:pt>
    <dgm:pt modelId="{DF3A185E-4480-47AE-B42D-B0D49413E8B6}">
      <dgm:prSet phldrT="[Text]" custT="1"/>
      <dgm:spPr/>
      <dgm:t>
        <a:bodyPr/>
        <a:lstStyle/>
        <a:p>
          <a:r>
            <a:rPr lang="en-US" sz="1400" dirty="0" smtClean="0">
              <a:solidFill>
                <a:srgbClr val="634B39"/>
              </a:solidFill>
            </a:rPr>
            <a:t>Tech Review</a:t>
          </a:r>
          <a:endParaRPr lang="en-US" sz="1400" dirty="0">
            <a:solidFill>
              <a:srgbClr val="634B39"/>
            </a:solidFill>
          </a:endParaRPr>
        </a:p>
      </dgm:t>
    </dgm:pt>
    <dgm:pt modelId="{496CD763-0F6B-4B99-B4DC-299F09DD711C}" type="sibTrans" cxnId="{EAB33DA2-A4BF-446D-B635-676BDA597DDF}">
      <dgm:prSet/>
      <dgm:spPr/>
      <dgm:t>
        <a:bodyPr/>
        <a:lstStyle/>
        <a:p>
          <a:endParaRPr lang="en-US"/>
        </a:p>
      </dgm:t>
    </dgm:pt>
    <dgm:pt modelId="{02ED66AD-A880-4674-B973-CE6A7716AD82}" type="parTrans" cxnId="{EAB33DA2-A4BF-446D-B635-676BDA597DDF}">
      <dgm:prSet/>
      <dgm:spPr/>
      <dgm:t>
        <a:bodyPr/>
        <a:lstStyle/>
        <a:p>
          <a:endParaRPr lang="en-US"/>
        </a:p>
      </dgm:t>
    </dgm:pt>
    <dgm:pt modelId="{8A8ADF4E-E06B-4F8D-B5A5-388D93578DEB}" type="pres">
      <dgm:prSet presAssocID="{DF86EA8A-EF49-4ADF-AA57-B572EB51015A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1D06F152-E13E-4D71-94D5-46E3112233BA}" type="pres">
      <dgm:prSet presAssocID="{DA1577FA-B4C7-4E74-8B34-DC36570AD186}" presName="parComposite" presStyleCnt="0"/>
      <dgm:spPr/>
    </dgm:pt>
    <dgm:pt modelId="{7E794D8E-C070-4500-96C6-BD9B6A006783}" type="pres">
      <dgm:prSet presAssocID="{DA1577FA-B4C7-4E74-8B34-DC36570AD186}" presName="parBigCircle" presStyleLbl="node0" presStyleIdx="0" presStyleCnt="6" custLinFactNeighborX="8419" custLinFactNeighborY="66826"/>
      <dgm:spPr/>
    </dgm:pt>
    <dgm:pt modelId="{3D1A1A57-8D00-41F3-B3A1-37046CE66A83}" type="pres">
      <dgm:prSet presAssocID="{DA1577FA-B4C7-4E74-8B34-DC36570AD186}" presName="parTx" presStyleLbl="revTx" presStyleIdx="0" presStyleCnt="22" custAng="16174683" custScaleX="239901" custScaleY="187454" custLinFactNeighborX="24844" custLinFactNeighborY="14869"/>
      <dgm:spPr/>
      <dgm:t>
        <a:bodyPr/>
        <a:lstStyle/>
        <a:p>
          <a:endParaRPr lang="en-US"/>
        </a:p>
      </dgm:t>
    </dgm:pt>
    <dgm:pt modelId="{AB1713B8-A688-49D9-B271-9C9AE0FE20DB}" type="pres">
      <dgm:prSet presAssocID="{DA1577FA-B4C7-4E74-8B34-DC36570AD186}" presName="bSpace" presStyleCnt="0"/>
      <dgm:spPr/>
    </dgm:pt>
    <dgm:pt modelId="{F23C8036-CA10-49BA-9DCF-797384C57B38}" type="pres">
      <dgm:prSet presAssocID="{DA1577FA-B4C7-4E74-8B34-DC36570AD186}" presName="parBackupNorm" presStyleCnt="0"/>
      <dgm:spPr/>
    </dgm:pt>
    <dgm:pt modelId="{CF1590E4-0112-4691-AC5E-EE6339F16106}" type="pres">
      <dgm:prSet presAssocID="{B289107E-2F19-43D0-AB76-BDEE4C048789}" presName="parSpace" presStyleCnt="0"/>
      <dgm:spPr/>
    </dgm:pt>
    <dgm:pt modelId="{DB6E9EE7-A409-43D3-9C73-70C6CB9D1783}" type="pres">
      <dgm:prSet presAssocID="{062984E3-CAE0-4CE3-9B97-ABDAAC2E7863}" presName="desBackupLeftNorm" presStyleCnt="0"/>
      <dgm:spPr/>
    </dgm:pt>
    <dgm:pt modelId="{8E3B9A3B-B6D7-4ED2-AB21-64C66B66A8D1}" type="pres">
      <dgm:prSet presAssocID="{062984E3-CAE0-4CE3-9B97-ABDAAC2E7863}" presName="desComposite" presStyleCnt="0"/>
      <dgm:spPr/>
    </dgm:pt>
    <dgm:pt modelId="{FF901CFD-9060-4E63-95A6-CC211CA95960}" type="pres">
      <dgm:prSet presAssocID="{062984E3-CAE0-4CE3-9B97-ABDAAC2E7863}" presName="desCircle" presStyleLbl="node1" presStyleIdx="0" presStyleCnt="8" custLinFactY="18719" custLinFactNeighborX="-86874" custLinFactNeighborY="100000"/>
      <dgm:spPr/>
    </dgm:pt>
    <dgm:pt modelId="{800A5940-9139-4F2A-A7EF-90628DAAF91D}" type="pres">
      <dgm:prSet presAssocID="{062984E3-CAE0-4CE3-9B97-ABDAAC2E7863}" presName="chTx" presStyleLbl="revTx" presStyleIdx="1" presStyleCnt="22" custLinFactNeighborX="-48785" custLinFactNeighborY="54390"/>
      <dgm:spPr/>
      <dgm:t>
        <a:bodyPr/>
        <a:lstStyle/>
        <a:p>
          <a:endParaRPr lang="en-US"/>
        </a:p>
      </dgm:t>
    </dgm:pt>
    <dgm:pt modelId="{C0CC5067-CC7C-41EE-A869-2B7FC3CD09BB}" type="pres">
      <dgm:prSet presAssocID="{062984E3-CAE0-4CE3-9B97-ABDAAC2E7863}" presName="desTx" presStyleLbl="revTx" presStyleIdx="2" presStyleCnt="22" custLinFactNeighborX="9099" custLinFactNeighborY="543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22C2E-DADD-4FFD-BCEC-F7F97932CE5B}" type="pres">
      <dgm:prSet presAssocID="{062984E3-CAE0-4CE3-9B97-ABDAAC2E7863}" presName="desBackupRightNorm" presStyleCnt="0"/>
      <dgm:spPr/>
    </dgm:pt>
    <dgm:pt modelId="{47B004FF-367E-491F-A446-BCEE0CFD521C}" type="pres">
      <dgm:prSet presAssocID="{A1C33CC0-2473-4976-A2D4-0EB860633895}" presName="desSpace" presStyleCnt="0"/>
      <dgm:spPr/>
    </dgm:pt>
    <dgm:pt modelId="{14EE4E40-384F-4E75-AA6F-A212D442B4FF}" type="pres">
      <dgm:prSet presAssocID="{3981B4C7-216F-4BA6-A453-FA4DC1552A4B}" presName="desBackupLeftNorm" presStyleCnt="0"/>
      <dgm:spPr/>
    </dgm:pt>
    <dgm:pt modelId="{0428B656-2AC4-4FEE-A20E-9A033E8FDFD4}" type="pres">
      <dgm:prSet presAssocID="{3981B4C7-216F-4BA6-A453-FA4DC1552A4B}" presName="desComposite" presStyleCnt="0"/>
      <dgm:spPr/>
    </dgm:pt>
    <dgm:pt modelId="{A0D3673E-46D8-421F-BE06-A75A0D91557E}" type="pres">
      <dgm:prSet presAssocID="{3981B4C7-216F-4BA6-A453-FA4DC1552A4B}" presName="desCircle" presStyleLbl="node1" presStyleIdx="1" presStyleCnt="8" custLinFactX="-16242" custLinFactY="88485" custLinFactNeighborX="-100000" custLinFactNeighborY="100000"/>
      <dgm:spPr/>
    </dgm:pt>
    <dgm:pt modelId="{9ABB67CA-AE79-48DE-B774-4BF37861804C}" type="pres">
      <dgm:prSet presAssocID="{3981B4C7-216F-4BA6-A453-FA4DC1552A4B}" presName="chTx" presStyleLbl="revTx" presStyleIdx="3" presStyleCnt="22" custAng="5327046" custScaleX="253871" custScaleY="159658" custLinFactY="41670" custLinFactNeighborX="-87231" custLinFactNeighborY="100000"/>
      <dgm:spPr/>
      <dgm:t>
        <a:bodyPr/>
        <a:lstStyle/>
        <a:p>
          <a:endParaRPr lang="en-US"/>
        </a:p>
      </dgm:t>
    </dgm:pt>
    <dgm:pt modelId="{91952865-A62B-47E2-B028-A4BD45E23022}" type="pres">
      <dgm:prSet presAssocID="{3981B4C7-216F-4BA6-A453-FA4DC1552A4B}" presName="desTx" presStyleLbl="revTx" presStyleIdx="4" presStyleCnt="22" custLinFactNeighborX="-18725" custLinFactNeighborY="54390">
        <dgm:presLayoutVars>
          <dgm:bulletEnabled val="1"/>
        </dgm:presLayoutVars>
      </dgm:prSet>
      <dgm:spPr/>
    </dgm:pt>
    <dgm:pt modelId="{483C0EA1-1581-44C5-A717-87172A22604D}" type="pres">
      <dgm:prSet presAssocID="{3981B4C7-216F-4BA6-A453-FA4DC1552A4B}" presName="desBackupRightNorm" presStyleCnt="0"/>
      <dgm:spPr/>
    </dgm:pt>
    <dgm:pt modelId="{410D06E7-62C6-4448-ACB3-F0D4121793F4}" type="pres">
      <dgm:prSet presAssocID="{A7808455-E212-4D17-90D6-63C582ABB11C}" presName="desSpace" presStyleCnt="0"/>
      <dgm:spPr/>
    </dgm:pt>
    <dgm:pt modelId="{5210719E-6AD0-4892-8266-435D60C63BF0}" type="pres">
      <dgm:prSet presAssocID="{CEA08881-7288-47DA-B911-FB52156142D0}" presName="parComposite" presStyleCnt="0"/>
      <dgm:spPr/>
    </dgm:pt>
    <dgm:pt modelId="{5677836F-C527-4480-9BFC-A38A744730A0}" type="pres">
      <dgm:prSet presAssocID="{CEA08881-7288-47DA-B911-FB52156142D0}" presName="parBigCircle" presStyleLbl="node0" presStyleIdx="1" presStyleCnt="6" custLinFactNeighborX="18517" custLinFactNeighborY="66826"/>
      <dgm:spPr/>
    </dgm:pt>
    <dgm:pt modelId="{ABC0FE7B-81EF-46F4-AFA1-40D8E545F70B}" type="pres">
      <dgm:prSet presAssocID="{CEA08881-7288-47DA-B911-FB52156142D0}" presName="parTx" presStyleLbl="revTx" presStyleIdx="5" presStyleCnt="22" custAng="16224415" custScaleX="164130" custLinFactNeighborX="30267" custLinFactNeighborY="23294"/>
      <dgm:spPr/>
      <dgm:t>
        <a:bodyPr/>
        <a:lstStyle/>
        <a:p>
          <a:endParaRPr lang="en-US"/>
        </a:p>
      </dgm:t>
    </dgm:pt>
    <dgm:pt modelId="{EA1FFFF2-EAEE-4E70-9DF5-DA7BCC1AB530}" type="pres">
      <dgm:prSet presAssocID="{CEA08881-7288-47DA-B911-FB52156142D0}" presName="bSpace" presStyleCnt="0"/>
      <dgm:spPr/>
    </dgm:pt>
    <dgm:pt modelId="{730C1F2E-8A97-4D72-9A83-BB1315B2B508}" type="pres">
      <dgm:prSet presAssocID="{CEA08881-7288-47DA-B911-FB52156142D0}" presName="parBackupNorm" presStyleCnt="0"/>
      <dgm:spPr/>
    </dgm:pt>
    <dgm:pt modelId="{609DEF17-1EE8-4ED4-9FFD-EA94E1068573}" type="pres">
      <dgm:prSet presAssocID="{CC95ECF4-3262-48CF-8B7B-5EEF050733AE}" presName="parSpace" presStyleCnt="0"/>
      <dgm:spPr/>
    </dgm:pt>
    <dgm:pt modelId="{D191F5A8-60BB-4963-B529-A81065C22F77}" type="pres">
      <dgm:prSet presAssocID="{02C65744-BD50-46DE-8296-B2616A6B5EA1}" presName="desBackupLeftNorm" presStyleCnt="0"/>
      <dgm:spPr/>
    </dgm:pt>
    <dgm:pt modelId="{3E42E5BA-5ABD-4B8C-836B-87BCA2A404A4}" type="pres">
      <dgm:prSet presAssocID="{02C65744-BD50-46DE-8296-B2616A6B5EA1}" presName="desComposite" presStyleCnt="0"/>
      <dgm:spPr/>
    </dgm:pt>
    <dgm:pt modelId="{ED293D5F-0ABD-47D1-B295-8EF329170CD2}" type="pres">
      <dgm:prSet presAssocID="{02C65744-BD50-46DE-8296-B2616A6B5EA1}" presName="desCircle" presStyleLbl="node1" presStyleIdx="2" presStyleCnt="8" custLinFactY="22379" custLinFactNeighborX="13710" custLinFactNeighborY="100000"/>
      <dgm:spPr/>
    </dgm:pt>
    <dgm:pt modelId="{EB2C6887-EF3E-4B43-B017-691866AAC254}" type="pres">
      <dgm:prSet presAssocID="{02C65744-BD50-46DE-8296-B2616A6B5EA1}" presName="chTx" presStyleLbl="revTx" presStyleIdx="6" presStyleCnt="22" custLinFactNeighborX="3414" custLinFactNeighborY="55981"/>
      <dgm:spPr/>
      <dgm:t>
        <a:bodyPr/>
        <a:lstStyle/>
        <a:p>
          <a:endParaRPr lang="en-US"/>
        </a:p>
      </dgm:t>
    </dgm:pt>
    <dgm:pt modelId="{8185AA03-AE7F-4029-9FDC-F8C94A4CDDFA}" type="pres">
      <dgm:prSet presAssocID="{02C65744-BD50-46DE-8296-B2616A6B5EA1}" presName="desTx" presStyleLbl="revTx" presStyleIdx="7" presStyleCnt="22" custLinFactNeighborX="-27545" custLinFactNeighborY="54390">
        <dgm:presLayoutVars>
          <dgm:bulletEnabled val="1"/>
        </dgm:presLayoutVars>
      </dgm:prSet>
      <dgm:spPr/>
    </dgm:pt>
    <dgm:pt modelId="{6E85DB07-0E56-413B-BB50-66E7EEECAD75}" type="pres">
      <dgm:prSet presAssocID="{02C65744-BD50-46DE-8296-B2616A6B5EA1}" presName="desBackupRightNorm" presStyleCnt="0"/>
      <dgm:spPr/>
    </dgm:pt>
    <dgm:pt modelId="{F3A675C0-E2B9-4D89-8AEF-9152FBB69011}" type="pres">
      <dgm:prSet presAssocID="{CEB8BA9C-AB16-4C5D-93FD-B76526E53196}" presName="desSpace" presStyleCnt="0"/>
      <dgm:spPr/>
    </dgm:pt>
    <dgm:pt modelId="{468778FE-4A70-44D4-A506-EE0ED8D2715A}" type="pres">
      <dgm:prSet presAssocID="{570DEBC0-9C96-42DD-97DE-EDCECDFD9BF7}" presName="desBackupLeftNorm" presStyleCnt="0"/>
      <dgm:spPr/>
    </dgm:pt>
    <dgm:pt modelId="{2282FFCF-BB6A-4B5B-BCBA-0AE5AA48CDCD}" type="pres">
      <dgm:prSet presAssocID="{570DEBC0-9C96-42DD-97DE-EDCECDFD9BF7}" presName="desComposite" presStyleCnt="0"/>
      <dgm:spPr/>
    </dgm:pt>
    <dgm:pt modelId="{699149E4-F87B-42EC-BAEB-A049364B2502}" type="pres">
      <dgm:prSet presAssocID="{570DEBC0-9C96-42DD-97DE-EDCECDFD9BF7}" presName="desCircle" presStyleLbl="node1" presStyleIdx="3" presStyleCnt="8" custLinFactY="100000" custLinFactNeighborX="-73046" custLinFactNeighborY="126128"/>
      <dgm:spPr/>
    </dgm:pt>
    <dgm:pt modelId="{1BFF0C2D-A675-4570-831D-18976B859C6C}" type="pres">
      <dgm:prSet presAssocID="{570DEBC0-9C96-42DD-97DE-EDCECDFD9BF7}" presName="chTx" presStyleLbl="revTx" presStyleIdx="8" presStyleCnt="22" custAng="16202577" custScaleX="234454" custScaleY="191846" custLinFactY="27354" custLinFactNeighborX="-51541" custLinFactNeighborY="100000"/>
      <dgm:spPr/>
      <dgm:t>
        <a:bodyPr/>
        <a:lstStyle/>
        <a:p>
          <a:endParaRPr lang="en-US"/>
        </a:p>
      </dgm:t>
    </dgm:pt>
    <dgm:pt modelId="{E17E33EF-16AA-4832-8388-0FC3ADBB1B34}" type="pres">
      <dgm:prSet presAssocID="{570DEBC0-9C96-42DD-97DE-EDCECDFD9BF7}" presName="desTx" presStyleLbl="revTx" presStyleIdx="9" presStyleCnt="22" custLinFactNeighborX="-62983" custLinFactNeighborY="52982">
        <dgm:presLayoutVars>
          <dgm:bulletEnabled val="1"/>
        </dgm:presLayoutVars>
      </dgm:prSet>
      <dgm:spPr/>
    </dgm:pt>
    <dgm:pt modelId="{9A5B0A29-621A-45B0-9F20-C5181B70B9F6}" type="pres">
      <dgm:prSet presAssocID="{570DEBC0-9C96-42DD-97DE-EDCECDFD9BF7}" presName="desBackupRightNorm" presStyleCnt="0"/>
      <dgm:spPr/>
    </dgm:pt>
    <dgm:pt modelId="{5B1437E9-41CB-4D20-9A05-C2505053414A}" type="pres">
      <dgm:prSet presAssocID="{B3D3FDD7-7E6E-482C-920F-0B223D01768A}" presName="desSpace" presStyleCnt="0"/>
      <dgm:spPr/>
    </dgm:pt>
    <dgm:pt modelId="{86E8D036-07C4-4968-A1A0-964CC79FAE69}" type="pres">
      <dgm:prSet presAssocID="{819776EB-055C-41D2-9E35-76CAFD5A5D0C}" presName="desBackupLeftNorm" presStyleCnt="0"/>
      <dgm:spPr/>
    </dgm:pt>
    <dgm:pt modelId="{FFB2D8D1-55B4-4F33-8AB3-421668599442}" type="pres">
      <dgm:prSet presAssocID="{819776EB-055C-41D2-9E35-76CAFD5A5D0C}" presName="desComposite" presStyleCnt="0"/>
      <dgm:spPr/>
    </dgm:pt>
    <dgm:pt modelId="{EBB5F913-26F6-4710-8BB9-2723C428D4B6}" type="pres">
      <dgm:prSet presAssocID="{819776EB-055C-41D2-9E35-76CAFD5A5D0C}" presName="desCircle" presStyleLbl="node1" presStyleIdx="4" presStyleCnt="8" custLinFactY="22323" custLinFactNeighborX="-33490" custLinFactNeighborY="100000"/>
      <dgm:spPr/>
    </dgm:pt>
    <dgm:pt modelId="{504758C6-EA7E-4FB5-B1E0-9E137FABF9A3}" type="pres">
      <dgm:prSet presAssocID="{819776EB-055C-41D2-9E35-76CAFD5A5D0C}" presName="chTx" presStyleLbl="revTx" presStyleIdx="10" presStyleCnt="22" custLinFactNeighborX="-5759" custLinFactNeighborY="54573"/>
      <dgm:spPr/>
      <dgm:t>
        <a:bodyPr/>
        <a:lstStyle/>
        <a:p>
          <a:endParaRPr lang="en-US"/>
        </a:p>
      </dgm:t>
    </dgm:pt>
    <dgm:pt modelId="{4A4CE116-88CD-4ED6-975A-BFDA5AD7665E}" type="pres">
      <dgm:prSet presAssocID="{819776EB-055C-41D2-9E35-76CAFD5A5D0C}" presName="desTx" presStyleLbl="revTx" presStyleIdx="11" presStyleCnt="22" custLinFactNeighborX="-38685" custLinFactNeighborY="54390">
        <dgm:presLayoutVars>
          <dgm:bulletEnabled val="1"/>
        </dgm:presLayoutVars>
      </dgm:prSet>
      <dgm:spPr/>
    </dgm:pt>
    <dgm:pt modelId="{0B2F72BF-E071-4D72-896D-45A8DC9C2B90}" type="pres">
      <dgm:prSet presAssocID="{819776EB-055C-41D2-9E35-76CAFD5A5D0C}" presName="desBackupRightNorm" presStyleCnt="0"/>
      <dgm:spPr/>
    </dgm:pt>
    <dgm:pt modelId="{500E86CA-1508-4881-913F-B6DBFDE57181}" type="pres">
      <dgm:prSet presAssocID="{4E3477FD-531D-4113-B763-4B01A3339159}" presName="desSpace" presStyleCnt="0"/>
      <dgm:spPr/>
    </dgm:pt>
    <dgm:pt modelId="{DB218F04-9F92-4411-BA5C-823FB5B770C2}" type="pres">
      <dgm:prSet presAssocID="{DF3A185E-4480-47AE-B42D-B0D49413E8B6}" presName="parComposite" presStyleCnt="0"/>
      <dgm:spPr/>
    </dgm:pt>
    <dgm:pt modelId="{5FDF8B4A-162B-40F6-917F-533FAB055343}" type="pres">
      <dgm:prSet presAssocID="{DF3A185E-4480-47AE-B42D-B0D49413E8B6}" presName="parBigCircle" presStyleLbl="node0" presStyleIdx="2" presStyleCnt="6" custLinFactNeighborX="36182" custLinFactNeighborY="66826"/>
      <dgm:spPr/>
    </dgm:pt>
    <dgm:pt modelId="{40B8011F-E7C4-4396-AF98-AF8BA61EDC51}" type="pres">
      <dgm:prSet presAssocID="{DF3A185E-4480-47AE-B42D-B0D49413E8B6}" presName="parTx" presStyleLbl="revTx" presStyleIdx="12" presStyleCnt="22" custScaleX="118472" custScaleY="126756" custLinFactNeighborX="35251" custLinFactNeighborY="34951"/>
      <dgm:spPr/>
      <dgm:t>
        <a:bodyPr/>
        <a:lstStyle/>
        <a:p>
          <a:endParaRPr lang="en-US"/>
        </a:p>
      </dgm:t>
    </dgm:pt>
    <dgm:pt modelId="{BCBD62CC-584F-41AF-A779-EE6005BE8F78}" type="pres">
      <dgm:prSet presAssocID="{DF3A185E-4480-47AE-B42D-B0D49413E8B6}" presName="bSpace" presStyleCnt="0"/>
      <dgm:spPr/>
    </dgm:pt>
    <dgm:pt modelId="{BE508D37-EA49-46E7-AB6D-E504B80969A0}" type="pres">
      <dgm:prSet presAssocID="{DF3A185E-4480-47AE-B42D-B0D49413E8B6}" presName="parBackupNorm" presStyleCnt="0"/>
      <dgm:spPr/>
    </dgm:pt>
    <dgm:pt modelId="{98F26615-7DAD-4F2F-8DBD-D9ED386226A0}" type="pres">
      <dgm:prSet presAssocID="{496CD763-0F6B-4B99-B4DC-299F09DD711C}" presName="parSpace" presStyleCnt="0"/>
      <dgm:spPr/>
    </dgm:pt>
    <dgm:pt modelId="{3E5767BE-F591-461F-8714-7EE17D30C608}" type="pres">
      <dgm:prSet presAssocID="{18CAA2D6-6F50-48A1-A273-2C3DD5EE0224}" presName="parComposite" presStyleCnt="0"/>
      <dgm:spPr/>
    </dgm:pt>
    <dgm:pt modelId="{C11902BC-2863-46C9-B1D6-98A6A40CC141}" type="pres">
      <dgm:prSet presAssocID="{18CAA2D6-6F50-48A1-A273-2C3DD5EE0224}" presName="parBigCircle" presStyleLbl="node0" presStyleIdx="3" presStyleCnt="6" custLinFactNeighborX="23318" custLinFactNeighborY="66826"/>
      <dgm:spPr/>
    </dgm:pt>
    <dgm:pt modelId="{099FC30C-47E4-40CE-AB05-55F9B4428F70}" type="pres">
      <dgm:prSet presAssocID="{18CAA2D6-6F50-48A1-A273-2C3DD5EE0224}" presName="parTx" presStyleLbl="revTx" presStyleIdx="13" presStyleCnt="22" custAng="16156605" custScaleX="209084" custScaleY="126756" custLinFactNeighborX="40485" custLinFactNeighborY="11697"/>
      <dgm:spPr/>
      <dgm:t>
        <a:bodyPr/>
        <a:lstStyle/>
        <a:p>
          <a:endParaRPr lang="en-US"/>
        </a:p>
      </dgm:t>
    </dgm:pt>
    <dgm:pt modelId="{7A2509CD-3436-4880-A073-A4D4B5704010}" type="pres">
      <dgm:prSet presAssocID="{18CAA2D6-6F50-48A1-A273-2C3DD5EE0224}" presName="bSpace" presStyleCnt="0"/>
      <dgm:spPr/>
    </dgm:pt>
    <dgm:pt modelId="{E99591D7-853D-492C-81AE-505C89CAE3D5}" type="pres">
      <dgm:prSet presAssocID="{18CAA2D6-6F50-48A1-A273-2C3DD5EE0224}" presName="parBackupNorm" presStyleCnt="0"/>
      <dgm:spPr/>
    </dgm:pt>
    <dgm:pt modelId="{7AD565EA-3E5B-4F07-A09C-863B5304128D}" type="pres">
      <dgm:prSet presAssocID="{57E5BADD-3745-40E6-96C4-F82341D20121}" presName="parSpace" presStyleCnt="0"/>
      <dgm:spPr/>
    </dgm:pt>
    <dgm:pt modelId="{FBA36A6B-1F3B-4926-8B2D-EC72C20B6040}" type="pres">
      <dgm:prSet presAssocID="{FCA9182E-91AB-4E13-B690-59A9C75B8CE8}" presName="parComposite" presStyleCnt="0"/>
      <dgm:spPr/>
    </dgm:pt>
    <dgm:pt modelId="{4723CCFB-0E43-499A-848B-14714FA97726}" type="pres">
      <dgm:prSet presAssocID="{FCA9182E-91AB-4E13-B690-59A9C75B8CE8}" presName="parBigCircle" presStyleLbl="node0" presStyleIdx="4" presStyleCnt="6" custLinFactNeighborX="30380" custLinFactNeighborY="67533"/>
      <dgm:spPr/>
    </dgm:pt>
    <dgm:pt modelId="{273A3A3C-AAD5-453F-8A40-B9D79E97CDE6}" type="pres">
      <dgm:prSet presAssocID="{FCA9182E-91AB-4E13-B690-59A9C75B8CE8}" presName="parTx" presStyleLbl="revTx" presStyleIdx="14" presStyleCnt="22" custScaleX="237269" custScaleY="256079" custLinFactNeighborX="68919" custLinFactNeighborY="-13251"/>
      <dgm:spPr/>
      <dgm:t>
        <a:bodyPr/>
        <a:lstStyle/>
        <a:p>
          <a:endParaRPr lang="en-US"/>
        </a:p>
      </dgm:t>
    </dgm:pt>
    <dgm:pt modelId="{F68B60C5-CC8E-4B61-82E6-4AD45CD8DF3C}" type="pres">
      <dgm:prSet presAssocID="{FCA9182E-91AB-4E13-B690-59A9C75B8CE8}" presName="bSpace" presStyleCnt="0"/>
      <dgm:spPr/>
    </dgm:pt>
    <dgm:pt modelId="{FF562035-56D7-4469-AA04-0143452B3D21}" type="pres">
      <dgm:prSet presAssocID="{FCA9182E-91AB-4E13-B690-59A9C75B8CE8}" presName="parBackupNorm" presStyleCnt="0"/>
      <dgm:spPr/>
    </dgm:pt>
    <dgm:pt modelId="{165FA7C4-FA84-4892-A90A-FBADC6FA4C8D}" type="pres">
      <dgm:prSet presAssocID="{F3CBE7F7-3C60-41DF-A244-F6F59E60BC53}" presName="parSpace" presStyleCnt="0"/>
      <dgm:spPr/>
    </dgm:pt>
    <dgm:pt modelId="{E673D675-F032-44EE-9859-12813BC3150E}" type="pres">
      <dgm:prSet presAssocID="{F5DCE754-6AA8-4AC1-8178-C807CC56875D}" presName="desBackupLeftNorm" presStyleCnt="0"/>
      <dgm:spPr/>
    </dgm:pt>
    <dgm:pt modelId="{33B8DB19-603D-4D98-B2B1-46DAB914C6FB}" type="pres">
      <dgm:prSet presAssocID="{F5DCE754-6AA8-4AC1-8178-C807CC56875D}" presName="desComposite" presStyleCnt="0"/>
      <dgm:spPr/>
    </dgm:pt>
    <dgm:pt modelId="{E96084A0-E4FE-4E47-921C-9BA785EF6C40}" type="pres">
      <dgm:prSet presAssocID="{F5DCE754-6AA8-4AC1-8178-C807CC56875D}" presName="desCircle" presStyleLbl="node1" presStyleIdx="5" presStyleCnt="8" custLinFactY="17446" custLinFactNeighborX="-21070" custLinFactNeighborY="100000"/>
      <dgm:spPr/>
    </dgm:pt>
    <dgm:pt modelId="{9F15DFA2-980B-42AD-BCF6-97431252268D}" type="pres">
      <dgm:prSet presAssocID="{F5DCE754-6AA8-4AC1-8178-C807CC56875D}" presName="chTx" presStyleLbl="revTx" presStyleIdx="15" presStyleCnt="22" custAng="5439767" custScaleX="184527" custLinFactNeighborX="-17361" custLinFactNeighborY="79553"/>
      <dgm:spPr/>
      <dgm:t>
        <a:bodyPr/>
        <a:lstStyle/>
        <a:p>
          <a:endParaRPr lang="en-US"/>
        </a:p>
      </dgm:t>
    </dgm:pt>
    <dgm:pt modelId="{8D4C794C-F16E-4060-BFB0-E0419AC0BB17}" type="pres">
      <dgm:prSet presAssocID="{F5DCE754-6AA8-4AC1-8178-C807CC56875D}" presName="desTx" presStyleLbl="revTx" presStyleIdx="16" presStyleCnt="22" custLinFactNeighborX="-44162" custLinFactNeighborY="51069">
        <dgm:presLayoutVars>
          <dgm:bulletEnabled val="1"/>
        </dgm:presLayoutVars>
      </dgm:prSet>
      <dgm:spPr/>
    </dgm:pt>
    <dgm:pt modelId="{B2136C96-0287-4AA2-A049-6B8B3F5CAD57}" type="pres">
      <dgm:prSet presAssocID="{F5DCE754-6AA8-4AC1-8178-C807CC56875D}" presName="desBackupRightNorm" presStyleCnt="0"/>
      <dgm:spPr/>
    </dgm:pt>
    <dgm:pt modelId="{FA83097F-7E5C-4E92-A0AB-FF4214E4C370}" type="pres">
      <dgm:prSet presAssocID="{660CC717-FBE3-400B-9257-F4E0D856A427}" presName="desSpace" presStyleCnt="0"/>
      <dgm:spPr/>
    </dgm:pt>
    <dgm:pt modelId="{1873E832-96E0-AA4C-9B9F-5C3B6F43568E}" type="pres">
      <dgm:prSet presAssocID="{4065C83C-C4AC-6D44-ABCE-FEE2158B5D68}" presName="desBackupLeftNorm" presStyleCnt="0"/>
      <dgm:spPr/>
    </dgm:pt>
    <dgm:pt modelId="{6793A9EE-09D3-4846-9081-8D5CDBE795E0}" type="pres">
      <dgm:prSet presAssocID="{4065C83C-C4AC-6D44-ABCE-FEE2158B5D68}" presName="desComposite" presStyleCnt="0"/>
      <dgm:spPr/>
    </dgm:pt>
    <dgm:pt modelId="{5013E759-3505-1C41-955B-51126413F6E1}" type="pres">
      <dgm:prSet presAssocID="{4065C83C-C4AC-6D44-ABCE-FEE2158B5D68}" presName="desCircle" presStyleLbl="node1" presStyleIdx="6" presStyleCnt="8" custLinFactY="18719" custLinFactNeighborX="-68897" custLinFactNeighborY="100000"/>
      <dgm:spPr/>
    </dgm:pt>
    <dgm:pt modelId="{C10CCC5B-314A-8C40-87A7-ABD951A501A1}" type="pres">
      <dgm:prSet presAssocID="{4065C83C-C4AC-6D44-ABCE-FEE2158B5D68}" presName="chTx" presStyleLbl="revTx" presStyleIdx="17" presStyleCnt="22" custAng="5439767" custScaleX="184527" custLinFactNeighborX="-17361" custLinFactNeighborY="79553"/>
      <dgm:spPr/>
      <dgm:t>
        <a:bodyPr/>
        <a:lstStyle/>
        <a:p>
          <a:endParaRPr lang="en-US"/>
        </a:p>
      </dgm:t>
    </dgm:pt>
    <dgm:pt modelId="{9FAF231F-35CC-B143-9312-76EF1AD6F8F1}" type="pres">
      <dgm:prSet presAssocID="{4065C83C-C4AC-6D44-ABCE-FEE2158B5D68}" presName="desTx" presStyleLbl="revTx" presStyleIdx="18" presStyleCnt="22" custLinFactNeighborX="-18725" custLinFactNeighborY="54390">
        <dgm:presLayoutVars>
          <dgm:bulletEnabled val="1"/>
        </dgm:presLayoutVars>
      </dgm:prSet>
      <dgm:spPr/>
    </dgm:pt>
    <dgm:pt modelId="{352DA1DE-E552-E14C-9CA7-CA8E9A375B78}" type="pres">
      <dgm:prSet presAssocID="{4065C83C-C4AC-6D44-ABCE-FEE2158B5D68}" presName="desBackupRightNorm" presStyleCnt="0"/>
      <dgm:spPr/>
    </dgm:pt>
    <dgm:pt modelId="{24838411-EB7A-5C44-B5D3-C072AFE82983}" type="pres">
      <dgm:prSet presAssocID="{36989E32-7935-0A49-B2C3-73F789E22888}" presName="desSpace" presStyleCnt="0"/>
      <dgm:spPr/>
    </dgm:pt>
    <dgm:pt modelId="{95500061-6D56-4DD4-A506-CA41864018D8}" type="pres">
      <dgm:prSet presAssocID="{44E90156-62FD-4EA0-A2EF-FE5FBF7C4E85}" presName="desBackupLeftNorm" presStyleCnt="0"/>
      <dgm:spPr/>
    </dgm:pt>
    <dgm:pt modelId="{3BFD9B93-DD41-4B6D-A8C8-26C9F1079A1C}" type="pres">
      <dgm:prSet presAssocID="{44E90156-62FD-4EA0-A2EF-FE5FBF7C4E85}" presName="desComposite" presStyleCnt="0"/>
      <dgm:spPr/>
    </dgm:pt>
    <dgm:pt modelId="{0EA7CFD8-10D3-4B50-BACE-CA587721F1F0}" type="pres">
      <dgm:prSet presAssocID="{44E90156-62FD-4EA0-A2EF-FE5FBF7C4E85}" presName="desCircle" presStyleLbl="node1" presStyleIdx="7" presStyleCnt="8" custLinFactY="18943" custLinFactNeighborX="-99682" custLinFactNeighborY="100000"/>
      <dgm:spPr/>
    </dgm:pt>
    <dgm:pt modelId="{8905168E-5DB7-43AB-84B6-5CA541DA8353}" type="pres">
      <dgm:prSet presAssocID="{44E90156-62FD-4EA0-A2EF-FE5FBF7C4E85}" presName="chTx" presStyleLbl="revTx" presStyleIdx="19" presStyleCnt="22" custAng="5393470" custScaleX="187306" custLinFactNeighborX="-70707" custLinFactNeighborY="99415"/>
      <dgm:spPr/>
      <dgm:t>
        <a:bodyPr/>
        <a:lstStyle/>
        <a:p>
          <a:endParaRPr lang="en-US"/>
        </a:p>
      </dgm:t>
    </dgm:pt>
    <dgm:pt modelId="{9ACE9EFB-E6BC-4F7A-A972-50932BA76DA6}" type="pres">
      <dgm:prSet presAssocID="{44E90156-62FD-4EA0-A2EF-FE5FBF7C4E85}" presName="desTx" presStyleLbl="revTx" presStyleIdx="20" presStyleCnt="22" custLinFactNeighborX="8143" custLinFactNeighborY="51069">
        <dgm:presLayoutVars>
          <dgm:bulletEnabled val="1"/>
        </dgm:presLayoutVars>
      </dgm:prSet>
      <dgm:spPr/>
    </dgm:pt>
    <dgm:pt modelId="{726CDBD3-707D-45E3-913E-A3791F48E9D6}" type="pres">
      <dgm:prSet presAssocID="{44E90156-62FD-4EA0-A2EF-FE5FBF7C4E85}" presName="desBackupRightNorm" presStyleCnt="0"/>
      <dgm:spPr/>
    </dgm:pt>
    <dgm:pt modelId="{CE178D80-EE5B-419E-B36F-837A9859307B}" type="pres">
      <dgm:prSet presAssocID="{60E22A3C-C6B2-4C6A-A170-0D6272E34B15}" presName="desSpace" presStyleCnt="0"/>
      <dgm:spPr/>
    </dgm:pt>
    <dgm:pt modelId="{470980D4-1AB4-43E3-AF8A-F6B3CE9D39D4}" type="pres">
      <dgm:prSet presAssocID="{6B4A8C2A-FD94-426E-9CC3-83C837021FB2}" presName="parComposite" presStyleCnt="0"/>
      <dgm:spPr/>
    </dgm:pt>
    <dgm:pt modelId="{449EDDA9-9D16-4450-A60F-CDF4BBAB4E0B}" type="pres">
      <dgm:prSet presAssocID="{6B4A8C2A-FD94-426E-9CC3-83C837021FB2}" presName="parBigCircle" presStyleLbl="node0" presStyleIdx="5" presStyleCnt="6" custLinFactNeighborX="-32112" custLinFactNeighborY="67644"/>
      <dgm:spPr/>
    </dgm:pt>
    <dgm:pt modelId="{B1C42031-7471-4AE9-9497-E9AA04B2337F}" type="pres">
      <dgm:prSet presAssocID="{6B4A8C2A-FD94-426E-9CC3-83C837021FB2}" presName="parTx" presStyleLbl="revTx" presStyleIdx="21" presStyleCnt="22" custAng="16457072" custScaleX="193689" custLinFactNeighborX="-24399" custLinFactNeighborY="19397"/>
      <dgm:spPr/>
      <dgm:t>
        <a:bodyPr/>
        <a:lstStyle/>
        <a:p>
          <a:endParaRPr lang="en-US"/>
        </a:p>
      </dgm:t>
    </dgm:pt>
    <dgm:pt modelId="{FB00B8FF-F4FA-4839-A533-A537D3EBA776}" type="pres">
      <dgm:prSet presAssocID="{6B4A8C2A-FD94-426E-9CC3-83C837021FB2}" presName="bSpace" presStyleCnt="0"/>
      <dgm:spPr/>
    </dgm:pt>
    <dgm:pt modelId="{34026144-CCAA-4F5F-AC58-F8257E0332A5}" type="pres">
      <dgm:prSet presAssocID="{6B4A8C2A-FD94-426E-9CC3-83C837021FB2}" presName="parBackupNorm" presStyleCnt="0"/>
      <dgm:spPr/>
    </dgm:pt>
    <dgm:pt modelId="{83C834E5-952B-4247-BC0B-B82649F96A8A}" type="pres">
      <dgm:prSet presAssocID="{C4C43BDC-B2E1-4EA8-B239-80B7C69ECB94}" presName="parSpace" presStyleCnt="0"/>
      <dgm:spPr/>
    </dgm:pt>
  </dgm:ptLst>
  <dgm:cxnLst>
    <dgm:cxn modelId="{EE048E28-C28D-42DA-B945-BA6A38585A44}" srcId="{DF86EA8A-EF49-4ADF-AA57-B572EB51015A}" destId="{FCA9182E-91AB-4E13-B690-59A9C75B8CE8}" srcOrd="4" destOrd="0" parTransId="{3C665582-6706-48F4-BCB1-910FE89508E8}" sibTransId="{F3CBE7F7-3C60-41DF-A244-F6F59E60BC53}"/>
    <dgm:cxn modelId="{BC4019DA-9847-4581-A12B-0392615650E7}" srcId="{DA1577FA-B4C7-4E74-8B34-DC36570AD186}" destId="{3981B4C7-216F-4BA6-A453-FA4DC1552A4B}" srcOrd="1" destOrd="0" parTransId="{653BA9FF-58C8-4264-A123-3E03C8C3B937}" sibTransId="{A7808455-E212-4D17-90D6-63C582ABB11C}"/>
    <dgm:cxn modelId="{5D9C6F52-6F18-40F1-ABE9-2BB8D3F66BD3}" type="presOf" srcId="{CEA08881-7288-47DA-B911-FB52156142D0}" destId="{ABC0FE7B-81EF-46F4-AFA1-40D8E545F70B}" srcOrd="0" destOrd="0" presId="urn:microsoft.com/office/officeart/2008/layout/CircleAccentTimeline"/>
    <dgm:cxn modelId="{A78539E8-B0B9-4B68-8D91-A8058A35EBFD}" type="presOf" srcId="{FCA9182E-91AB-4E13-B690-59A9C75B8CE8}" destId="{273A3A3C-AAD5-453F-8A40-B9D79E97CDE6}" srcOrd="0" destOrd="0" presId="urn:microsoft.com/office/officeart/2008/layout/CircleAccentTimeline"/>
    <dgm:cxn modelId="{3A5BAD9D-E0AD-483C-BD24-979D2D38405B}" srcId="{DA1577FA-B4C7-4E74-8B34-DC36570AD186}" destId="{062984E3-CAE0-4CE3-9B97-ABDAAC2E7863}" srcOrd="0" destOrd="0" parTransId="{96CA2169-4E89-4CB0-9740-17CA3BB900A0}" sibTransId="{A1C33CC0-2473-4976-A2D4-0EB860633895}"/>
    <dgm:cxn modelId="{EAB33DA2-A4BF-446D-B635-676BDA597DDF}" srcId="{DF86EA8A-EF49-4ADF-AA57-B572EB51015A}" destId="{DF3A185E-4480-47AE-B42D-B0D49413E8B6}" srcOrd="2" destOrd="0" parTransId="{02ED66AD-A880-4674-B973-CE6A7716AD82}" sibTransId="{496CD763-0F6B-4B99-B4DC-299F09DD711C}"/>
    <dgm:cxn modelId="{6190DD7B-A058-439D-984B-1FA3555516C3}" type="presOf" srcId="{6B4A8C2A-FD94-426E-9CC3-83C837021FB2}" destId="{B1C42031-7471-4AE9-9497-E9AA04B2337F}" srcOrd="0" destOrd="0" presId="urn:microsoft.com/office/officeart/2008/layout/CircleAccentTimeline"/>
    <dgm:cxn modelId="{70835F71-80A8-4E1E-8D0D-E63659CAE4E2}" srcId="{DF86EA8A-EF49-4ADF-AA57-B572EB51015A}" destId="{CEA08881-7288-47DA-B911-FB52156142D0}" srcOrd="1" destOrd="0" parTransId="{DA331795-A87D-42B3-9242-4DC61A2D3791}" sibTransId="{CC95ECF4-3262-48CF-8B7B-5EEF050733AE}"/>
    <dgm:cxn modelId="{A5D45DCD-A88B-4F50-A821-21E02134C2CA}" type="presOf" srcId="{F5DCE754-6AA8-4AC1-8178-C807CC56875D}" destId="{9F15DFA2-980B-42AD-BCF6-97431252268D}" srcOrd="0" destOrd="0" presId="urn:microsoft.com/office/officeart/2008/layout/CircleAccentTimeline"/>
    <dgm:cxn modelId="{2D99DC6E-455A-49F9-8EE8-18B5DC53EB49}" srcId="{CEA08881-7288-47DA-B911-FB52156142D0}" destId="{819776EB-055C-41D2-9E35-76CAFD5A5D0C}" srcOrd="2" destOrd="0" parTransId="{DF1D1963-24EF-4DF4-A508-CD08FCDB5BF0}" sibTransId="{4E3477FD-531D-4113-B763-4B01A3339159}"/>
    <dgm:cxn modelId="{EF91F5FA-FED9-4FDB-8FF8-237719B30F97}" type="presOf" srcId="{3981B4C7-216F-4BA6-A453-FA4DC1552A4B}" destId="{9ABB67CA-AE79-48DE-B774-4BF37861804C}" srcOrd="0" destOrd="0" presId="urn:microsoft.com/office/officeart/2008/layout/CircleAccentTimeline"/>
    <dgm:cxn modelId="{7EEA138A-F7E3-4103-9DCE-1D97461F5656}" type="presOf" srcId="{18CAA2D6-6F50-48A1-A273-2C3DD5EE0224}" destId="{099FC30C-47E4-40CE-AB05-55F9B4428F70}" srcOrd="0" destOrd="0" presId="urn:microsoft.com/office/officeart/2008/layout/CircleAccentTimeline"/>
    <dgm:cxn modelId="{0C91EA15-90A5-D04F-8FDA-211A4463EC5B}" srcId="{FCA9182E-91AB-4E13-B690-59A9C75B8CE8}" destId="{4065C83C-C4AC-6D44-ABCE-FEE2158B5D68}" srcOrd="1" destOrd="0" parTransId="{9595CF2E-0B5A-D54C-AEE2-F995C0CC9C7A}" sibTransId="{36989E32-7935-0A49-B2C3-73F789E22888}"/>
    <dgm:cxn modelId="{194B61BD-7E53-408C-B747-03AE1BA298B8}" type="presOf" srcId="{DF86EA8A-EF49-4ADF-AA57-B572EB51015A}" destId="{8A8ADF4E-E06B-4F8D-B5A5-388D93578DEB}" srcOrd="0" destOrd="0" presId="urn:microsoft.com/office/officeart/2008/layout/CircleAccentTimeline"/>
    <dgm:cxn modelId="{EE717D0C-6481-41DA-8942-943AD6131B29}" srcId="{DF86EA8A-EF49-4ADF-AA57-B572EB51015A}" destId="{6B4A8C2A-FD94-426E-9CC3-83C837021FB2}" srcOrd="5" destOrd="0" parTransId="{2EC623D7-2D45-4C90-9F3E-F0CF1C5416FE}" sibTransId="{C4C43BDC-B2E1-4EA8-B239-80B7C69ECB94}"/>
    <dgm:cxn modelId="{9F6891B4-F98C-44C2-B1A5-4327B3645C1F}" srcId="{DF86EA8A-EF49-4ADF-AA57-B572EB51015A}" destId="{DA1577FA-B4C7-4E74-8B34-DC36570AD186}" srcOrd="0" destOrd="0" parTransId="{06784688-D692-483B-B1FB-3F306D99023D}" sibTransId="{B289107E-2F19-43D0-AB76-BDEE4C048789}"/>
    <dgm:cxn modelId="{A5FF5FFC-7696-3D45-A3E5-D3950E00873B}" type="presOf" srcId="{4065C83C-C4AC-6D44-ABCE-FEE2158B5D68}" destId="{C10CCC5B-314A-8C40-87A7-ABD951A501A1}" srcOrd="0" destOrd="0" presId="urn:microsoft.com/office/officeart/2008/layout/CircleAccentTimeline"/>
    <dgm:cxn modelId="{4C82A79F-55E7-4952-8FD5-8FDBD004DA1D}" srcId="{DF86EA8A-EF49-4ADF-AA57-B572EB51015A}" destId="{18CAA2D6-6F50-48A1-A273-2C3DD5EE0224}" srcOrd="3" destOrd="0" parTransId="{A15915F5-9931-4A32-94A4-F01193C9C23F}" sibTransId="{57E5BADD-3745-40E6-96C4-F82341D20121}"/>
    <dgm:cxn modelId="{5CCC334A-38F4-4E6E-9C68-2117CCD647E3}" srcId="{FCA9182E-91AB-4E13-B690-59A9C75B8CE8}" destId="{F5DCE754-6AA8-4AC1-8178-C807CC56875D}" srcOrd="0" destOrd="0" parTransId="{CB4B7B84-5A6C-4FF5-9AD6-16855C668499}" sibTransId="{660CC717-FBE3-400B-9257-F4E0D856A427}"/>
    <dgm:cxn modelId="{21D7E694-A45D-4025-ACE5-69EB458CDF3F}" type="presOf" srcId="{44E90156-62FD-4EA0-A2EF-FE5FBF7C4E85}" destId="{8905168E-5DB7-43AB-84B6-5CA541DA8353}" srcOrd="0" destOrd="0" presId="urn:microsoft.com/office/officeart/2008/layout/CircleAccentTimeline"/>
    <dgm:cxn modelId="{30B406D4-D596-407C-8583-DAA7F9A1F58D}" type="presOf" srcId="{570DEBC0-9C96-42DD-97DE-EDCECDFD9BF7}" destId="{1BFF0C2D-A675-4570-831D-18976B859C6C}" srcOrd="0" destOrd="0" presId="urn:microsoft.com/office/officeart/2008/layout/CircleAccentTimeline"/>
    <dgm:cxn modelId="{E1CBFD1E-B669-4091-A41A-D9F8C40E2EDA}" srcId="{FCA9182E-91AB-4E13-B690-59A9C75B8CE8}" destId="{44E90156-62FD-4EA0-A2EF-FE5FBF7C4E85}" srcOrd="2" destOrd="0" parTransId="{24F4B5F7-4A15-45EE-82F6-81BEA59A3ABF}" sibTransId="{60E22A3C-C6B2-4C6A-A170-0D6272E34B15}"/>
    <dgm:cxn modelId="{56B7F374-A234-40AD-B292-3990AF94482F}" type="presOf" srcId="{DA1577FA-B4C7-4E74-8B34-DC36570AD186}" destId="{3D1A1A57-8D00-41F3-B3A1-37046CE66A83}" srcOrd="0" destOrd="0" presId="urn:microsoft.com/office/officeart/2008/layout/CircleAccentTimeline"/>
    <dgm:cxn modelId="{BC1EA22B-FB57-4BFE-AB54-F56681402835}" type="presOf" srcId="{819776EB-055C-41D2-9E35-76CAFD5A5D0C}" destId="{504758C6-EA7E-4FB5-B1E0-9E137FABF9A3}" srcOrd="0" destOrd="0" presId="urn:microsoft.com/office/officeart/2008/layout/CircleAccentTimeline"/>
    <dgm:cxn modelId="{7F49A4B1-33B3-4982-98C5-B633BBB382A7}" srcId="{CEA08881-7288-47DA-B911-FB52156142D0}" destId="{02C65744-BD50-46DE-8296-B2616A6B5EA1}" srcOrd="0" destOrd="0" parTransId="{D4C275EC-6974-457D-9F46-83D440DD6EED}" sibTransId="{CEB8BA9C-AB16-4C5D-93FD-B76526E53196}"/>
    <dgm:cxn modelId="{3A1E1C32-5ABC-475D-926F-3DFD8D86F022}" srcId="{CEA08881-7288-47DA-B911-FB52156142D0}" destId="{570DEBC0-9C96-42DD-97DE-EDCECDFD9BF7}" srcOrd="1" destOrd="0" parTransId="{EA2B0674-1D82-4A6E-99E3-FF92E32E4B8A}" sibTransId="{B3D3FDD7-7E6E-482C-920F-0B223D01768A}"/>
    <dgm:cxn modelId="{CF1E8775-56D6-4B7A-8E08-4ECA43C7FC23}" type="presOf" srcId="{02C65744-BD50-46DE-8296-B2616A6B5EA1}" destId="{EB2C6887-EF3E-4B43-B017-691866AAC254}" srcOrd="0" destOrd="0" presId="urn:microsoft.com/office/officeart/2008/layout/CircleAccentTimeline"/>
    <dgm:cxn modelId="{4B554D97-4D92-4FEC-9D46-D32D883E23C6}" type="presOf" srcId="{062984E3-CAE0-4CE3-9B97-ABDAAC2E7863}" destId="{800A5940-9139-4F2A-A7EF-90628DAAF91D}" srcOrd="0" destOrd="0" presId="urn:microsoft.com/office/officeart/2008/layout/CircleAccentTimeline"/>
    <dgm:cxn modelId="{8BF89575-5D1C-445A-993D-D18E3AB82AE2}" type="presOf" srcId="{DF3A185E-4480-47AE-B42D-B0D49413E8B6}" destId="{40B8011F-E7C4-4396-AF98-AF8BA61EDC51}" srcOrd="0" destOrd="0" presId="urn:microsoft.com/office/officeart/2008/layout/CircleAccentTimeline"/>
    <dgm:cxn modelId="{9492F779-344C-4038-8581-0E3A29152B88}" type="presParOf" srcId="{8A8ADF4E-E06B-4F8D-B5A5-388D93578DEB}" destId="{1D06F152-E13E-4D71-94D5-46E3112233BA}" srcOrd="0" destOrd="0" presId="urn:microsoft.com/office/officeart/2008/layout/CircleAccentTimeline"/>
    <dgm:cxn modelId="{FA89856A-512B-4DF7-8F1D-0350F33FCB8F}" type="presParOf" srcId="{1D06F152-E13E-4D71-94D5-46E3112233BA}" destId="{7E794D8E-C070-4500-96C6-BD9B6A006783}" srcOrd="0" destOrd="0" presId="urn:microsoft.com/office/officeart/2008/layout/CircleAccentTimeline"/>
    <dgm:cxn modelId="{B179B45E-9FDB-4B27-8072-B7AEB740E515}" type="presParOf" srcId="{1D06F152-E13E-4D71-94D5-46E3112233BA}" destId="{3D1A1A57-8D00-41F3-B3A1-37046CE66A83}" srcOrd="1" destOrd="0" presId="urn:microsoft.com/office/officeart/2008/layout/CircleAccentTimeline"/>
    <dgm:cxn modelId="{D8223C92-9E8A-4D5E-92AF-AD20468222C6}" type="presParOf" srcId="{1D06F152-E13E-4D71-94D5-46E3112233BA}" destId="{AB1713B8-A688-49D9-B271-9C9AE0FE20DB}" srcOrd="2" destOrd="0" presId="urn:microsoft.com/office/officeart/2008/layout/CircleAccentTimeline"/>
    <dgm:cxn modelId="{F1CD9134-44B2-45F9-A58C-9A4930E4BCF5}" type="presParOf" srcId="{8A8ADF4E-E06B-4F8D-B5A5-388D93578DEB}" destId="{F23C8036-CA10-49BA-9DCF-797384C57B38}" srcOrd="1" destOrd="0" presId="urn:microsoft.com/office/officeart/2008/layout/CircleAccentTimeline"/>
    <dgm:cxn modelId="{D792B7D4-088D-4C7C-8D34-7E65B21D4547}" type="presParOf" srcId="{8A8ADF4E-E06B-4F8D-B5A5-388D93578DEB}" destId="{CF1590E4-0112-4691-AC5E-EE6339F16106}" srcOrd="2" destOrd="0" presId="urn:microsoft.com/office/officeart/2008/layout/CircleAccentTimeline"/>
    <dgm:cxn modelId="{D68763BC-967D-4ADA-9925-31ED2322BEB3}" type="presParOf" srcId="{8A8ADF4E-E06B-4F8D-B5A5-388D93578DEB}" destId="{DB6E9EE7-A409-43D3-9C73-70C6CB9D1783}" srcOrd="3" destOrd="0" presId="urn:microsoft.com/office/officeart/2008/layout/CircleAccentTimeline"/>
    <dgm:cxn modelId="{F27815C6-EF2F-456E-A726-78E5A6101BC5}" type="presParOf" srcId="{8A8ADF4E-E06B-4F8D-B5A5-388D93578DEB}" destId="{8E3B9A3B-B6D7-4ED2-AB21-64C66B66A8D1}" srcOrd="4" destOrd="0" presId="urn:microsoft.com/office/officeart/2008/layout/CircleAccentTimeline"/>
    <dgm:cxn modelId="{8982C5DC-57F8-41DC-82B2-33C40D9D6DB1}" type="presParOf" srcId="{8E3B9A3B-B6D7-4ED2-AB21-64C66B66A8D1}" destId="{FF901CFD-9060-4E63-95A6-CC211CA95960}" srcOrd="0" destOrd="0" presId="urn:microsoft.com/office/officeart/2008/layout/CircleAccentTimeline"/>
    <dgm:cxn modelId="{E5781A41-49E7-4697-A4A2-96FE2AB5351E}" type="presParOf" srcId="{8E3B9A3B-B6D7-4ED2-AB21-64C66B66A8D1}" destId="{800A5940-9139-4F2A-A7EF-90628DAAF91D}" srcOrd="1" destOrd="0" presId="urn:microsoft.com/office/officeart/2008/layout/CircleAccentTimeline"/>
    <dgm:cxn modelId="{6BA8F3D8-48CB-493B-838C-73D9E4A2D925}" type="presParOf" srcId="{8E3B9A3B-B6D7-4ED2-AB21-64C66B66A8D1}" destId="{C0CC5067-CC7C-41EE-A869-2B7FC3CD09BB}" srcOrd="2" destOrd="0" presId="urn:microsoft.com/office/officeart/2008/layout/CircleAccentTimeline"/>
    <dgm:cxn modelId="{D6965FC4-6C52-4F04-8414-35625AEB2F98}" type="presParOf" srcId="{8A8ADF4E-E06B-4F8D-B5A5-388D93578DEB}" destId="{96922C2E-DADD-4FFD-BCEC-F7F97932CE5B}" srcOrd="5" destOrd="0" presId="urn:microsoft.com/office/officeart/2008/layout/CircleAccentTimeline"/>
    <dgm:cxn modelId="{1FD02354-6CBD-43C8-8459-2E3FD6410AD1}" type="presParOf" srcId="{8A8ADF4E-E06B-4F8D-B5A5-388D93578DEB}" destId="{47B004FF-367E-491F-A446-BCEE0CFD521C}" srcOrd="6" destOrd="0" presId="urn:microsoft.com/office/officeart/2008/layout/CircleAccentTimeline"/>
    <dgm:cxn modelId="{E2BD18FF-E78B-4849-B421-C424250DA803}" type="presParOf" srcId="{8A8ADF4E-E06B-4F8D-B5A5-388D93578DEB}" destId="{14EE4E40-384F-4E75-AA6F-A212D442B4FF}" srcOrd="7" destOrd="0" presId="urn:microsoft.com/office/officeart/2008/layout/CircleAccentTimeline"/>
    <dgm:cxn modelId="{1AD48B45-2153-45F0-98A6-8577B1369F05}" type="presParOf" srcId="{8A8ADF4E-E06B-4F8D-B5A5-388D93578DEB}" destId="{0428B656-2AC4-4FEE-A20E-9A033E8FDFD4}" srcOrd="8" destOrd="0" presId="urn:microsoft.com/office/officeart/2008/layout/CircleAccentTimeline"/>
    <dgm:cxn modelId="{89081C40-0B01-40D9-8EB1-3139DB6733B4}" type="presParOf" srcId="{0428B656-2AC4-4FEE-A20E-9A033E8FDFD4}" destId="{A0D3673E-46D8-421F-BE06-A75A0D91557E}" srcOrd="0" destOrd="0" presId="urn:microsoft.com/office/officeart/2008/layout/CircleAccentTimeline"/>
    <dgm:cxn modelId="{B42DF38B-884D-4D31-9A37-2DB1F0902F89}" type="presParOf" srcId="{0428B656-2AC4-4FEE-A20E-9A033E8FDFD4}" destId="{9ABB67CA-AE79-48DE-B774-4BF37861804C}" srcOrd="1" destOrd="0" presId="urn:microsoft.com/office/officeart/2008/layout/CircleAccentTimeline"/>
    <dgm:cxn modelId="{B9B5C7E1-2D34-4788-9E67-D1BEEB87EE64}" type="presParOf" srcId="{0428B656-2AC4-4FEE-A20E-9A033E8FDFD4}" destId="{91952865-A62B-47E2-B028-A4BD45E23022}" srcOrd="2" destOrd="0" presId="urn:microsoft.com/office/officeart/2008/layout/CircleAccentTimeline"/>
    <dgm:cxn modelId="{5360CFF8-C6EE-43C8-A192-4BD853BBA5DA}" type="presParOf" srcId="{8A8ADF4E-E06B-4F8D-B5A5-388D93578DEB}" destId="{483C0EA1-1581-44C5-A717-87172A22604D}" srcOrd="9" destOrd="0" presId="urn:microsoft.com/office/officeart/2008/layout/CircleAccentTimeline"/>
    <dgm:cxn modelId="{05D2B153-4405-4FA0-B43B-40C170FD8DA3}" type="presParOf" srcId="{8A8ADF4E-E06B-4F8D-B5A5-388D93578DEB}" destId="{410D06E7-62C6-4448-ACB3-F0D4121793F4}" srcOrd="10" destOrd="0" presId="urn:microsoft.com/office/officeart/2008/layout/CircleAccentTimeline"/>
    <dgm:cxn modelId="{3B972ED9-87DF-436C-8F2E-40DD1468E84E}" type="presParOf" srcId="{8A8ADF4E-E06B-4F8D-B5A5-388D93578DEB}" destId="{5210719E-6AD0-4892-8266-435D60C63BF0}" srcOrd="11" destOrd="0" presId="urn:microsoft.com/office/officeart/2008/layout/CircleAccentTimeline"/>
    <dgm:cxn modelId="{B9978CE0-4260-48BB-875D-53748D7948AC}" type="presParOf" srcId="{5210719E-6AD0-4892-8266-435D60C63BF0}" destId="{5677836F-C527-4480-9BFC-A38A744730A0}" srcOrd="0" destOrd="0" presId="urn:microsoft.com/office/officeart/2008/layout/CircleAccentTimeline"/>
    <dgm:cxn modelId="{5099F88D-33ED-4E66-B066-490F9CE65AE8}" type="presParOf" srcId="{5210719E-6AD0-4892-8266-435D60C63BF0}" destId="{ABC0FE7B-81EF-46F4-AFA1-40D8E545F70B}" srcOrd="1" destOrd="0" presId="urn:microsoft.com/office/officeart/2008/layout/CircleAccentTimeline"/>
    <dgm:cxn modelId="{1F716D2E-8905-4BAB-BAE3-12308D2706BA}" type="presParOf" srcId="{5210719E-6AD0-4892-8266-435D60C63BF0}" destId="{EA1FFFF2-EAEE-4E70-9DF5-DA7BCC1AB530}" srcOrd="2" destOrd="0" presId="urn:microsoft.com/office/officeart/2008/layout/CircleAccentTimeline"/>
    <dgm:cxn modelId="{D3B25E6D-B642-4910-9E4D-86DD8DC9B2CC}" type="presParOf" srcId="{8A8ADF4E-E06B-4F8D-B5A5-388D93578DEB}" destId="{730C1F2E-8A97-4D72-9A83-BB1315B2B508}" srcOrd="12" destOrd="0" presId="urn:microsoft.com/office/officeart/2008/layout/CircleAccentTimeline"/>
    <dgm:cxn modelId="{7D723707-102A-4E9F-9FB7-073F7AD23FBF}" type="presParOf" srcId="{8A8ADF4E-E06B-4F8D-B5A5-388D93578DEB}" destId="{609DEF17-1EE8-4ED4-9FFD-EA94E1068573}" srcOrd="13" destOrd="0" presId="urn:microsoft.com/office/officeart/2008/layout/CircleAccentTimeline"/>
    <dgm:cxn modelId="{2BB63923-9DC0-462A-8E12-C7D05352DF3C}" type="presParOf" srcId="{8A8ADF4E-E06B-4F8D-B5A5-388D93578DEB}" destId="{D191F5A8-60BB-4963-B529-A81065C22F77}" srcOrd="14" destOrd="0" presId="urn:microsoft.com/office/officeart/2008/layout/CircleAccentTimeline"/>
    <dgm:cxn modelId="{B41317F9-317B-4D89-9801-F3EE6CA46D14}" type="presParOf" srcId="{8A8ADF4E-E06B-4F8D-B5A5-388D93578DEB}" destId="{3E42E5BA-5ABD-4B8C-836B-87BCA2A404A4}" srcOrd="15" destOrd="0" presId="urn:microsoft.com/office/officeart/2008/layout/CircleAccentTimeline"/>
    <dgm:cxn modelId="{90DBDF0A-9F20-42B1-950B-7FA0F1654BB7}" type="presParOf" srcId="{3E42E5BA-5ABD-4B8C-836B-87BCA2A404A4}" destId="{ED293D5F-0ABD-47D1-B295-8EF329170CD2}" srcOrd="0" destOrd="0" presId="urn:microsoft.com/office/officeart/2008/layout/CircleAccentTimeline"/>
    <dgm:cxn modelId="{CBF308D3-4B3D-47BF-B6C0-84AEBE708274}" type="presParOf" srcId="{3E42E5BA-5ABD-4B8C-836B-87BCA2A404A4}" destId="{EB2C6887-EF3E-4B43-B017-691866AAC254}" srcOrd="1" destOrd="0" presId="urn:microsoft.com/office/officeart/2008/layout/CircleAccentTimeline"/>
    <dgm:cxn modelId="{2A42B488-A4C3-41AA-BA21-CAFC46E845D5}" type="presParOf" srcId="{3E42E5BA-5ABD-4B8C-836B-87BCA2A404A4}" destId="{8185AA03-AE7F-4029-9FDC-F8C94A4CDDFA}" srcOrd="2" destOrd="0" presId="urn:microsoft.com/office/officeart/2008/layout/CircleAccentTimeline"/>
    <dgm:cxn modelId="{C7B715A7-097E-4E7F-94B3-546DA4F9941A}" type="presParOf" srcId="{8A8ADF4E-E06B-4F8D-B5A5-388D93578DEB}" destId="{6E85DB07-0E56-413B-BB50-66E7EEECAD75}" srcOrd="16" destOrd="0" presId="urn:microsoft.com/office/officeart/2008/layout/CircleAccentTimeline"/>
    <dgm:cxn modelId="{B897EA32-F176-4C18-9EBB-976071529CE9}" type="presParOf" srcId="{8A8ADF4E-E06B-4F8D-B5A5-388D93578DEB}" destId="{F3A675C0-E2B9-4D89-8AEF-9152FBB69011}" srcOrd="17" destOrd="0" presId="urn:microsoft.com/office/officeart/2008/layout/CircleAccentTimeline"/>
    <dgm:cxn modelId="{1AC2626A-AADC-461D-A48C-F05F01A33C64}" type="presParOf" srcId="{8A8ADF4E-E06B-4F8D-B5A5-388D93578DEB}" destId="{468778FE-4A70-44D4-A506-EE0ED8D2715A}" srcOrd="18" destOrd="0" presId="urn:microsoft.com/office/officeart/2008/layout/CircleAccentTimeline"/>
    <dgm:cxn modelId="{E80DFC73-16DC-4327-87F7-364C2E3C84EA}" type="presParOf" srcId="{8A8ADF4E-E06B-4F8D-B5A5-388D93578DEB}" destId="{2282FFCF-BB6A-4B5B-BCBA-0AE5AA48CDCD}" srcOrd="19" destOrd="0" presId="urn:microsoft.com/office/officeart/2008/layout/CircleAccentTimeline"/>
    <dgm:cxn modelId="{11BEB931-86C8-41F2-B5A8-A07EBE41F0C8}" type="presParOf" srcId="{2282FFCF-BB6A-4B5B-BCBA-0AE5AA48CDCD}" destId="{699149E4-F87B-42EC-BAEB-A049364B2502}" srcOrd="0" destOrd="0" presId="urn:microsoft.com/office/officeart/2008/layout/CircleAccentTimeline"/>
    <dgm:cxn modelId="{74982275-2ACB-446E-A2A1-AC80424AAD61}" type="presParOf" srcId="{2282FFCF-BB6A-4B5B-BCBA-0AE5AA48CDCD}" destId="{1BFF0C2D-A675-4570-831D-18976B859C6C}" srcOrd="1" destOrd="0" presId="urn:microsoft.com/office/officeart/2008/layout/CircleAccentTimeline"/>
    <dgm:cxn modelId="{E5C0761E-F2EF-49BD-ABEC-B26829078622}" type="presParOf" srcId="{2282FFCF-BB6A-4B5B-BCBA-0AE5AA48CDCD}" destId="{E17E33EF-16AA-4832-8388-0FC3ADBB1B34}" srcOrd="2" destOrd="0" presId="urn:microsoft.com/office/officeart/2008/layout/CircleAccentTimeline"/>
    <dgm:cxn modelId="{70EB896D-C3B1-43C8-89C1-D2D22E6BCABD}" type="presParOf" srcId="{8A8ADF4E-E06B-4F8D-B5A5-388D93578DEB}" destId="{9A5B0A29-621A-45B0-9F20-C5181B70B9F6}" srcOrd="20" destOrd="0" presId="urn:microsoft.com/office/officeart/2008/layout/CircleAccentTimeline"/>
    <dgm:cxn modelId="{76311624-BA33-4EB7-98AA-F1F229B32BD7}" type="presParOf" srcId="{8A8ADF4E-E06B-4F8D-B5A5-388D93578DEB}" destId="{5B1437E9-41CB-4D20-9A05-C2505053414A}" srcOrd="21" destOrd="0" presId="urn:microsoft.com/office/officeart/2008/layout/CircleAccentTimeline"/>
    <dgm:cxn modelId="{953F4021-F9E9-4A87-A71C-64C68CE90834}" type="presParOf" srcId="{8A8ADF4E-E06B-4F8D-B5A5-388D93578DEB}" destId="{86E8D036-07C4-4968-A1A0-964CC79FAE69}" srcOrd="22" destOrd="0" presId="urn:microsoft.com/office/officeart/2008/layout/CircleAccentTimeline"/>
    <dgm:cxn modelId="{65DB27F6-993B-4BB0-9190-1FECFE87C79B}" type="presParOf" srcId="{8A8ADF4E-E06B-4F8D-B5A5-388D93578DEB}" destId="{FFB2D8D1-55B4-4F33-8AB3-421668599442}" srcOrd="23" destOrd="0" presId="urn:microsoft.com/office/officeart/2008/layout/CircleAccentTimeline"/>
    <dgm:cxn modelId="{4508EB8F-AA9F-45DC-877A-7FB0C95C70F4}" type="presParOf" srcId="{FFB2D8D1-55B4-4F33-8AB3-421668599442}" destId="{EBB5F913-26F6-4710-8BB9-2723C428D4B6}" srcOrd="0" destOrd="0" presId="urn:microsoft.com/office/officeart/2008/layout/CircleAccentTimeline"/>
    <dgm:cxn modelId="{DA624C8A-D6A1-4AE7-A0FC-EBCCB6384058}" type="presParOf" srcId="{FFB2D8D1-55B4-4F33-8AB3-421668599442}" destId="{504758C6-EA7E-4FB5-B1E0-9E137FABF9A3}" srcOrd="1" destOrd="0" presId="urn:microsoft.com/office/officeart/2008/layout/CircleAccentTimeline"/>
    <dgm:cxn modelId="{D8CF08EA-D45B-4B8A-9CDE-C4DFC91FC5E0}" type="presParOf" srcId="{FFB2D8D1-55B4-4F33-8AB3-421668599442}" destId="{4A4CE116-88CD-4ED6-975A-BFDA5AD7665E}" srcOrd="2" destOrd="0" presId="urn:microsoft.com/office/officeart/2008/layout/CircleAccentTimeline"/>
    <dgm:cxn modelId="{724FED62-00B7-4A63-94A3-E06B9BAE8E95}" type="presParOf" srcId="{8A8ADF4E-E06B-4F8D-B5A5-388D93578DEB}" destId="{0B2F72BF-E071-4D72-896D-45A8DC9C2B90}" srcOrd="24" destOrd="0" presId="urn:microsoft.com/office/officeart/2008/layout/CircleAccentTimeline"/>
    <dgm:cxn modelId="{D33BDC65-B662-4603-84AE-EB6B41ECE863}" type="presParOf" srcId="{8A8ADF4E-E06B-4F8D-B5A5-388D93578DEB}" destId="{500E86CA-1508-4881-913F-B6DBFDE57181}" srcOrd="25" destOrd="0" presId="urn:microsoft.com/office/officeart/2008/layout/CircleAccentTimeline"/>
    <dgm:cxn modelId="{1E09A12F-16F9-4895-82D7-366C92D2F598}" type="presParOf" srcId="{8A8ADF4E-E06B-4F8D-B5A5-388D93578DEB}" destId="{DB218F04-9F92-4411-BA5C-823FB5B770C2}" srcOrd="26" destOrd="0" presId="urn:microsoft.com/office/officeart/2008/layout/CircleAccentTimeline"/>
    <dgm:cxn modelId="{CCD81D94-244E-41F2-BD70-A04AF27CD6D8}" type="presParOf" srcId="{DB218F04-9F92-4411-BA5C-823FB5B770C2}" destId="{5FDF8B4A-162B-40F6-917F-533FAB055343}" srcOrd="0" destOrd="0" presId="urn:microsoft.com/office/officeart/2008/layout/CircleAccentTimeline"/>
    <dgm:cxn modelId="{ACE5AFE8-458A-4E9F-84BF-5EA201265642}" type="presParOf" srcId="{DB218F04-9F92-4411-BA5C-823FB5B770C2}" destId="{40B8011F-E7C4-4396-AF98-AF8BA61EDC51}" srcOrd="1" destOrd="0" presId="urn:microsoft.com/office/officeart/2008/layout/CircleAccentTimeline"/>
    <dgm:cxn modelId="{744DBD33-987D-4E99-90DA-D75613828BEF}" type="presParOf" srcId="{DB218F04-9F92-4411-BA5C-823FB5B770C2}" destId="{BCBD62CC-584F-41AF-A779-EE6005BE8F78}" srcOrd="2" destOrd="0" presId="urn:microsoft.com/office/officeart/2008/layout/CircleAccentTimeline"/>
    <dgm:cxn modelId="{07C63812-37DA-4C61-995A-0C607A5E46B6}" type="presParOf" srcId="{8A8ADF4E-E06B-4F8D-B5A5-388D93578DEB}" destId="{BE508D37-EA49-46E7-AB6D-E504B80969A0}" srcOrd="27" destOrd="0" presId="urn:microsoft.com/office/officeart/2008/layout/CircleAccentTimeline"/>
    <dgm:cxn modelId="{3BDBDE5C-F6C4-444B-9B42-E9A284C70CBB}" type="presParOf" srcId="{8A8ADF4E-E06B-4F8D-B5A5-388D93578DEB}" destId="{98F26615-7DAD-4F2F-8DBD-D9ED386226A0}" srcOrd="28" destOrd="0" presId="urn:microsoft.com/office/officeart/2008/layout/CircleAccentTimeline"/>
    <dgm:cxn modelId="{BAD8BC5E-26FA-43CD-BD78-A0502FC3C8C6}" type="presParOf" srcId="{8A8ADF4E-E06B-4F8D-B5A5-388D93578DEB}" destId="{3E5767BE-F591-461F-8714-7EE17D30C608}" srcOrd="29" destOrd="0" presId="urn:microsoft.com/office/officeart/2008/layout/CircleAccentTimeline"/>
    <dgm:cxn modelId="{D694DD7C-7578-45BA-9189-EBC62F04C7EF}" type="presParOf" srcId="{3E5767BE-F591-461F-8714-7EE17D30C608}" destId="{C11902BC-2863-46C9-B1D6-98A6A40CC141}" srcOrd="0" destOrd="0" presId="urn:microsoft.com/office/officeart/2008/layout/CircleAccentTimeline"/>
    <dgm:cxn modelId="{9E5A5618-6F6F-4A18-B813-7263AE1FF735}" type="presParOf" srcId="{3E5767BE-F591-461F-8714-7EE17D30C608}" destId="{099FC30C-47E4-40CE-AB05-55F9B4428F70}" srcOrd="1" destOrd="0" presId="urn:microsoft.com/office/officeart/2008/layout/CircleAccentTimeline"/>
    <dgm:cxn modelId="{E0AA85FE-D75A-47F7-8E0C-7A8F096EDAEB}" type="presParOf" srcId="{3E5767BE-F591-461F-8714-7EE17D30C608}" destId="{7A2509CD-3436-4880-A073-A4D4B5704010}" srcOrd="2" destOrd="0" presId="urn:microsoft.com/office/officeart/2008/layout/CircleAccentTimeline"/>
    <dgm:cxn modelId="{CFF84F7E-B4DB-44AC-BEEE-392CB7C6FFD6}" type="presParOf" srcId="{8A8ADF4E-E06B-4F8D-B5A5-388D93578DEB}" destId="{E99591D7-853D-492C-81AE-505C89CAE3D5}" srcOrd="30" destOrd="0" presId="urn:microsoft.com/office/officeart/2008/layout/CircleAccentTimeline"/>
    <dgm:cxn modelId="{62D9D03E-29BA-4630-AB8C-8326C6E8E29C}" type="presParOf" srcId="{8A8ADF4E-E06B-4F8D-B5A5-388D93578DEB}" destId="{7AD565EA-3E5B-4F07-A09C-863B5304128D}" srcOrd="31" destOrd="0" presId="urn:microsoft.com/office/officeart/2008/layout/CircleAccentTimeline"/>
    <dgm:cxn modelId="{71825BF0-BF0E-4EA3-AF26-1057A6C17B12}" type="presParOf" srcId="{8A8ADF4E-E06B-4F8D-B5A5-388D93578DEB}" destId="{FBA36A6B-1F3B-4926-8B2D-EC72C20B6040}" srcOrd="32" destOrd="0" presId="urn:microsoft.com/office/officeart/2008/layout/CircleAccentTimeline"/>
    <dgm:cxn modelId="{9AF8C89B-58E5-4E95-A2F7-E3F1A723A343}" type="presParOf" srcId="{FBA36A6B-1F3B-4926-8B2D-EC72C20B6040}" destId="{4723CCFB-0E43-499A-848B-14714FA97726}" srcOrd="0" destOrd="0" presId="urn:microsoft.com/office/officeart/2008/layout/CircleAccentTimeline"/>
    <dgm:cxn modelId="{7DC81B25-D99B-4D90-977B-E129C47E871F}" type="presParOf" srcId="{FBA36A6B-1F3B-4926-8B2D-EC72C20B6040}" destId="{273A3A3C-AAD5-453F-8A40-B9D79E97CDE6}" srcOrd="1" destOrd="0" presId="urn:microsoft.com/office/officeart/2008/layout/CircleAccentTimeline"/>
    <dgm:cxn modelId="{18D95CF4-4AD3-4528-91A4-1D59FA4935C6}" type="presParOf" srcId="{FBA36A6B-1F3B-4926-8B2D-EC72C20B6040}" destId="{F68B60C5-CC8E-4B61-82E6-4AD45CD8DF3C}" srcOrd="2" destOrd="0" presId="urn:microsoft.com/office/officeart/2008/layout/CircleAccentTimeline"/>
    <dgm:cxn modelId="{F9A9953C-E8A3-4F53-9AE1-5F1EBC59C531}" type="presParOf" srcId="{8A8ADF4E-E06B-4F8D-B5A5-388D93578DEB}" destId="{FF562035-56D7-4469-AA04-0143452B3D21}" srcOrd="33" destOrd="0" presId="urn:microsoft.com/office/officeart/2008/layout/CircleAccentTimeline"/>
    <dgm:cxn modelId="{9A4E9839-5C20-442E-8AF2-A7FFD0BB9240}" type="presParOf" srcId="{8A8ADF4E-E06B-4F8D-B5A5-388D93578DEB}" destId="{165FA7C4-FA84-4892-A90A-FBADC6FA4C8D}" srcOrd="34" destOrd="0" presId="urn:microsoft.com/office/officeart/2008/layout/CircleAccentTimeline"/>
    <dgm:cxn modelId="{955BDB88-914A-48E3-B848-CFB061598291}" type="presParOf" srcId="{8A8ADF4E-E06B-4F8D-B5A5-388D93578DEB}" destId="{E673D675-F032-44EE-9859-12813BC3150E}" srcOrd="35" destOrd="0" presId="urn:microsoft.com/office/officeart/2008/layout/CircleAccentTimeline"/>
    <dgm:cxn modelId="{BE1456C0-454D-4312-B98B-8CB2CAF61549}" type="presParOf" srcId="{8A8ADF4E-E06B-4F8D-B5A5-388D93578DEB}" destId="{33B8DB19-603D-4D98-B2B1-46DAB914C6FB}" srcOrd="36" destOrd="0" presId="urn:microsoft.com/office/officeart/2008/layout/CircleAccentTimeline"/>
    <dgm:cxn modelId="{0600EBB2-DEBD-48CE-8CAB-8E7A44157D80}" type="presParOf" srcId="{33B8DB19-603D-4D98-B2B1-46DAB914C6FB}" destId="{E96084A0-E4FE-4E47-921C-9BA785EF6C40}" srcOrd="0" destOrd="0" presId="urn:microsoft.com/office/officeart/2008/layout/CircleAccentTimeline"/>
    <dgm:cxn modelId="{69024F31-27EF-4AFC-8FBD-5D0161D57217}" type="presParOf" srcId="{33B8DB19-603D-4D98-B2B1-46DAB914C6FB}" destId="{9F15DFA2-980B-42AD-BCF6-97431252268D}" srcOrd="1" destOrd="0" presId="urn:microsoft.com/office/officeart/2008/layout/CircleAccentTimeline"/>
    <dgm:cxn modelId="{B8C1ECB5-21AB-4094-8EB1-60B5CAB36350}" type="presParOf" srcId="{33B8DB19-603D-4D98-B2B1-46DAB914C6FB}" destId="{8D4C794C-F16E-4060-BFB0-E0419AC0BB17}" srcOrd="2" destOrd="0" presId="urn:microsoft.com/office/officeart/2008/layout/CircleAccentTimeline"/>
    <dgm:cxn modelId="{F692DFAD-B1F9-47AB-BE40-6BCD9A8964C5}" type="presParOf" srcId="{8A8ADF4E-E06B-4F8D-B5A5-388D93578DEB}" destId="{B2136C96-0287-4AA2-A049-6B8B3F5CAD57}" srcOrd="37" destOrd="0" presId="urn:microsoft.com/office/officeart/2008/layout/CircleAccentTimeline"/>
    <dgm:cxn modelId="{98BC1CA4-6C43-4F77-B21A-E455DE7F8BD5}" type="presParOf" srcId="{8A8ADF4E-E06B-4F8D-B5A5-388D93578DEB}" destId="{FA83097F-7E5C-4E92-A0AB-FF4214E4C370}" srcOrd="38" destOrd="0" presId="urn:microsoft.com/office/officeart/2008/layout/CircleAccentTimeline"/>
    <dgm:cxn modelId="{B5DFB80D-7B1F-E64B-9E74-57F8A85517BF}" type="presParOf" srcId="{8A8ADF4E-E06B-4F8D-B5A5-388D93578DEB}" destId="{1873E832-96E0-AA4C-9B9F-5C3B6F43568E}" srcOrd="39" destOrd="0" presId="urn:microsoft.com/office/officeart/2008/layout/CircleAccentTimeline"/>
    <dgm:cxn modelId="{7C450394-BBBF-C74D-9EB4-53EE0D239427}" type="presParOf" srcId="{8A8ADF4E-E06B-4F8D-B5A5-388D93578DEB}" destId="{6793A9EE-09D3-4846-9081-8D5CDBE795E0}" srcOrd="40" destOrd="0" presId="urn:microsoft.com/office/officeart/2008/layout/CircleAccentTimeline"/>
    <dgm:cxn modelId="{425F827B-7129-4D42-8837-FAE88EB13109}" type="presParOf" srcId="{6793A9EE-09D3-4846-9081-8D5CDBE795E0}" destId="{5013E759-3505-1C41-955B-51126413F6E1}" srcOrd="0" destOrd="0" presId="urn:microsoft.com/office/officeart/2008/layout/CircleAccentTimeline"/>
    <dgm:cxn modelId="{510036DA-3275-1F4C-8DC1-74DC14565556}" type="presParOf" srcId="{6793A9EE-09D3-4846-9081-8D5CDBE795E0}" destId="{C10CCC5B-314A-8C40-87A7-ABD951A501A1}" srcOrd="1" destOrd="0" presId="urn:microsoft.com/office/officeart/2008/layout/CircleAccentTimeline"/>
    <dgm:cxn modelId="{C5575CB6-EFB6-0A4A-8798-792ABF12654A}" type="presParOf" srcId="{6793A9EE-09D3-4846-9081-8D5CDBE795E0}" destId="{9FAF231F-35CC-B143-9312-76EF1AD6F8F1}" srcOrd="2" destOrd="0" presId="urn:microsoft.com/office/officeart/2008/layout/CircleAccentTimeline"/>
    <dgm:cxn modelId="{DFCF18FA-8C78-9C43-B72E-70810B9688D3}" type="presParOf" srcId="{8A8ADF4E-E06B-4F8D-B5A5-388D93578DEB}" destId="{352DA1DE-E552-E14C-9CA7-CA8E9A375B78}" srcOrd="41" destOrd="0" presId="urn:microsoft.com/office/officeart/2008/layout/CircleAccentTimeline"/>
    <dgm:cxn modelId="{81933395-D271-A84D-8B09-336335562491}" type="presParOf" srcId="{8A8ADF4E-E06B-4F8D-B5A5-388D93578DEB}" destId="{24838411-EB7A-5C44-B5D3-C072AFE82983}" srcOrd="42" destOrd="0" presId="urn:microsoft.com/office/officeart/2008/layout/CircleAccentTimeline"/>
    <dgm:cxn modelId="{DEB047C5-EB35-4966-B1A1-2EE4114DC039}" type="presParOf" srcId="{8A8ADF4E-E06B-4F8D-B5A5-388D93578DEB}" destId="{95500061-6D56-4DD4-A506-CA41864018D8}" srcOrd="43" destOrd="0" presId="urn:microsoft.com/office/officeart/2008/layout/CircleAccentTimeline"/>
    <dgm:cxn modelId="{C60B18A0-8C65-4A77-BC5D-AB44E0F8E644}" type="presParOf" srcId="{8A8ADF4E-E06B-4F8D-B5A5-388D93578DEB}" destId="{3BFD9B93-DD41-4B6D-A8C8-26C9F1079A1C}" srcOrd="44" destOrd="0" presId="urn:microsoft.com/office/officeart/2008/layout/CircleAccentTimeline"/>
    <dgm:cxn modelId="{ABFEEFB3-B2FE-4BD5-9028-1B7C2DF25779}" type="presParOf" srcId="{3BFD9B93-DD41-4B6D-A8C8-26C9F1079A1C}" destId="{0EA7CFD8-10D3-4B50-BACE-CA587721F1F0}" srcOrd="0" destOrd="0" presId="urn:microsoft.com/office/officeart/2008/layout/CircleAccentTimeline"/>
    <dgm:cxn modelId="{1F2AADA5-34A0-4252-B3F4-F6DDFD22076E}" type="presParOf" srcId="{3BFD9B93-DD41-4B6D-A8C8-26C9F1079A1C}" destId="{8905168E-5DB7-43AB-84B6-5CA541DA8353}" srcOrd="1" destOrd="0" presId="urn:microsoft.com/office/officeart/2008/layout/CircleAccentTimeline"/>
    <dgm:cxn modelId="{01AB2792-7F49-4848-86E4-8C92A7C1C000}" type="presParOf" srcId="{3BFD9B93-DD41-4B6D-A8C8-26C9F1079A1C}" destId="{9ACE9EFB-E6BC-4F7A-A972-50932BA76DA6}" srcOrd="2" destOrd="0" presId="urn:microsoft.com/office/officeart/2008/layout/CircleAccentTimeline"/>
    <dgm:cxn modelId="{2C8D5554-82EC-4688-909A-C40A1C18D1EF}" type="presParOf" srcId="{8A8ADF4E-E06B-4F8D-B5A5-388D93578DEB}" destId="{726CDBD3-707D-45E3-913E-A3791F48E9D6}" srcOrd="45" destOrd="0" presId="urn:microsoft.com/office/officeart/2008/layout/CircleAccentTimeline"/>
    <dgm:cxn modelId="{861B11E1-A93C-4B6E-ADC2-D22F81723847}" type="presParOf" srcId="{8A8ADF4E-E06B-4F8D-B5A5-388D93578DEB}" destId="{CE178D80-EE5B-419E-B36F-837A9859307B}" srcOrd="46" destOrd="0" presId="urn:microsoft.com/office/officeart/2008/layout/CircleAccentTimeline"/>
    <dgm:cxn modelId="{067DE99A-CDA3-43DD-A642-B3AAD0AE5687}" type="presParOf" srcId="{8A8ADF4E-E06B-4F8D-B5A5-388D93578DEB}" destId="{470980D4-1AB4-43E3-AF8A-F6B3CE9D39D4}" srcOrd="47" destOrd="0" presId="urn:microsoft.com/office/officeart/2008/layout/CircleAccentTimeline"/>
    <dgm:cxn modelId="{D6A87159-EBF5-41E0-AE0C-D0BC5BC4A398}" type="presParOf" srcId="{470980D4-1AB4-43E3-AF8A-F6B3CE9D39D4}" destId="{449EDDA9-9D16-4450-A60F-CDF4BBAB4E0B}" srcOrd="0" destOrd="0" presId="urn:microsoft.com/office/officeart/2008/layout/CircleAccentTimeline"/>
    <dgm:cxn modelId="{1D362BD9-DF7D-4259-87F9-E50628E342F2}" type="presParOf" srcId="{470980D4-1AB4-43E3-AF8A-F6B3CE9D39D4}" destId="{B1C42031-7471-4AE9-9497-E9AA04B2337F}" srcOrd="1" destOrd="0" presId="urn:microsoft.com/office/officeart/2008/layout/CircleAccentTimeline"/>
    <dgm:cxn modelId="{0D2D999D-4B2C-4DAF-8C3F-224C106DD78E}" type="presParOf" srcId="{470980D4-1AB4-43E3-AF8A-F6B3CE9D39D4}" destId="{FB00B8FF-F4FA-4839-A533-A537D3EBA776}" srcOrd="2" destOrd="0" presId="urn:microsoft.com/office/officeart/2008/layout/CircleAccentTimeline"/>
    <dgm:cxn modelId="{36407971-6CB2-41BC-8DF9-2115382F5070}" type="presParOf" srcId="{8A8ADF4E-E06B-4F8D-B5A5-388D93578DEB}" destId="{34026144-CCAA-4F5F-AC58-F8257E0332A5}" srcOrd="48" destOrd="0" presId="urn:microsoft.com/office/officeart/2008/layout/CircleAccentTimeline"/>
    <dgm:cxn modelId="{0188595B-0E66-40F3-89A8-9A8B27FC84AF}" type="presParOf" srcId="{8A8ADF4E-E06B-4F8D-B5A5-388D93578DEB}" destId="{83C834E5-952B-4247-BC0B-B82649F96A8A}" srcOrd="49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86EA8A-EF49-4ADF-AA57-B572EB51015A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2984E3-CAE0-4CE3-9B97-ABDAAC2E7863}">
      <dgm:prSet phldrT="[Text]" custT="1"/>
      <dgm:spPr/>
      <dgm:t>
        <a:bodyPr/>
        <a:lstStyle/>
        <a:p>
          <a:r>
            <a:rPr lang="en-US" sz="1200" dirty="0" smtClean="0">
              <a:solidFill>
                <a:srgbClr val="634B39"/>
              </a:solidFill>
            </a:rPr>
            <a:t>Initial demos</a:t>
          </a:r>
          <a:endParaRPr lang="en-US" sz="1200" dirty="0">
            <a:solidFill>
              <a:srgbClr val="634B39"/>
            </a:solidFill>
          </a:endParaRPr>
        </a:p>
      </dgm:t>
    </dgm:pt>
    <dgm:pt modelId="{96CA2169-4E89-4CB0-9740-17CA3BB900A0}" type="parTrans" cxnId="{3A5BAD9D-E0AD-483C-BD24-979D2D38405B}">
      <dgm:prSet/>
      <dgm:spPr/>
      <dgm:t>
        <a:bodyPr/>
        <a:lstStyle/>
        <a:p>
          <a:endParaRPr lang="en-US"/>
        </a:p>
      </dgm:t>
    </dgm:pt>
    <dgm:pt modelId="{A1C33CC0-2473-4976-A2D4-0EB860633895}" type="sibTrans" cxnId="{3A5BAD9D-E0AD-483C-BD24-979D2D38405B}">
      <dgm:prSet/>
      <dgm:spPr/>
      <dgm:t>
        <a:bodyPr/>
        <a:lstStyle/>
        <a:p>
          <a:endParaRPr lang="en-US"/>
        </a:p>
      </dgm:t>
    </dgm:pt>
    <dgm:pt modelId="{CEA08881-7288-47DA-B911-FB52156142D0}">
      <dgm:prSet phldrT="[Text]" custT="1"/>
      <dgm:spPr/>
      <dgm:t>
        <a:bodyPr vert="vert"/>
        <a:lstStyle/>
        <a:p>
          <a:r>
            <a:rPr lang="en-US" sz="1400" dirty="0" smtClean="0">
              <a:solidFill>
                <a:srgbClr val="634B39"/>
              </a:solidFill>
            </a:rPr>
            <a:t>Product Selection</a:t>
          </a:r>
          <a:endParaRPr lang="en-US" sz="1400" dirty="0">
            <a:solidFill>
              <a:srgbClr val="634B39"/>
            </a:solidFill>
          </a:endParaRPr>
        </a:p>
      </dgm:t>
    </dgm:pt>
    <dgm:pt modelId="{DA331795-A87D-42B3-9242-4DC61A2D3791}" type="parTrans" cxnId="{70835F71-80A8-4E1E-8D0D-E63659CAE4E2}">
      <dgm:prSet/>
      <dgm:spPr/>
      <dgm:t>
        <a:bodyPr/>
        <a:lstStyle/>
        <a:p>
          <a:endParaRPr lang="en-US"/>
        </a:p>
      </dgm:t>
    </dgm:pt>
    <dgm:pt modelId="{CC95ECF4-3262-48CF-8B7B-5EEF050733AE}" type="sibTrans" cxnId="{70835F71-80A8-4E1E-8D0D-E63659CAE4E2}">
      <dgm:prSet/>
      <dgm:spPr/>
      <dgm:t>
        <a:bodyPr/>
        <a:lstStyle/>
        <a:p>
          <a:endParaRPr lang="en-US"/>
        </a:p>
      </dgm:t>
    </dgm:pt>
    <dgm:pt modelId="{02C65744-BD50-46DE-8296-B2616A6B5EA1}">
      <dgm:prSet phldrT="[Text]" custT="1"/>
      <dgm:spPr/>
      <dgm:t>
        <a:bodyPr/>
        <a:lstStyle/>
        <a:p>
          <a:r>
            <a:rPr lang="en-US" sz="1200" dirty="0" smtClean="0">
              <a:solidFill>
                <a:srgbClr val="634B39"/>
              </a:solidFill>
            </a:rPr>
            <a:t>Issue RFP</a:t>
          </a:r>
          <a:endParaRPr lang="en-US" sz="1200" dirty="0">
            <a:solidFill>
              <a:srgbClr val="634B39"/>
            </a:solidFill>
          </a:endParaRPr>
        </a:p>
      </dgm:t>
    </dgm:pt>
    <dgm:pt modelId="{D4C275EC-6974-457D-9F46-83D440DD6EED}" type="parTrans" cxnId="{7F49A4B1-33B3-4982-98C5-B633BBB382A7}">
      <dgm:prSet/>
      <dgm:spPr/>
      <dgm:t>
        <a:bodyPr/>
        <a:lstStyle/>
        <a:p>
          <a:endParaRPr lang="en-US"/>
        </a:p>
      </dgm:t>
    </dgm:pt>
    <dgm:pt modelId="{CEB8BA9C-AB16-4C5D-93FD-B76526E53196}" type="sibTrans" cxnId="{7F49A4B1-33B3-4982-98C5-B633BBB382A7}">
      <dgm:prSet/>
      <dgm:spPr/>
      <dgm:t>
        <a:bodyPr/>
        <a:lstStyle/>
        <a:p>
          <a:endParaRPr lang="en-US"/>
        </a:p>
      </dgm:t>
    </dgm:pt>
    <dgm:pt modelId="{3981B4C7-216F-4BA6-A453-FA4DC1552A4B}">
      <dgm:prSet phldrT="[Text]" custT="1"/>
      <dgm:spPr/>
      <dgm:t>
        <a:bodyPr vert="vert270"/>
        <a:lstStyle/>
        <a:p>
          <a:r>
            <a:rPr lang="en-US" sz="1200" dirty="0" smtClean="0">
              <a:solidFill>
                <a:srgbClr val="634B39"/>
              </a:solidFill>
            </a:rPr>
            <a:t>Requirement definition</a:t>
          </a:r>
          <a:endParaRPr lang="en-US" sz="1200" dirty="0">
            <a:solidFill>
              <a:srgbClr val="634B39"/>
            </a:solidFill>
          </a:endParaRPr>
        </a:p>
      </dgm:t>
    </dgm:pt>
    <dgm:pt modelId="{653BA9FF-58C8-4264-A123-3E03C8C3B937}" type="parTrans" cxnId="{BC4019DA-9847-4581-A12B-0392615650E7}">
      <dgm:prSet/>
      <dgm:spPr/>
      <dgm:t>
        <a:bodyPr/>
        <a:lstStyle/>
        <a:p>
          <a:endParaRPr lang="en-US"/>
        </a:p>
      </dgm:t>
    </dgm:pt>
    <dgm:pt modelId="{A7808455-E212-4D17-90D6-63C582ABB11C}" type="sibTrans" cxnId="{BC4019DA-9847-4581-A12B-0392615650E7}">
      <dgm:prSet/>
      <dgm:spPr/>
      <dgm:t>
        <a:bodyPr/>
        <a:lstStyle/>
        <a:p>
          <a:endParaRPr lang="en-US"/>
        </a:p>
      </dgm:t>
    </dgm:pt>
    <dgm:pt modelId="{570DEBC0-9C96-42DD-97DE-EDCECDFD9BF7}">
      <dgm:prSet phldrT="[Text]" custT="1"/>
      <dgm:spPr/>
      <dgm:t>
        <a:bodyPr vert="vert"/>
        <a:lstStyle/>
        <a:p>
          <a:r>
            <a:rPr lang="en-US" sz="1200" dirty="0" smtClean="0">
              <a:solidFill>
                <a:srgbClr val="634B39"/>
              </a:solidFill>
            </a:rPr>
            <a:t>Review responses</a:t>
          </a:r>
          <a:endParaRPr lang="en-US" sz="1200" dirty="0">
            <a:solidFill>
              <a:srgbClr val="634B39"/>
            </a:solidFill>
          </a:endParaRPr>
        </a:p>
      </dgm:t>
    </dgm:pt>
    <dgm:pt modelId="{EA2B0674-1D82-4A6E-99E3-FF92E32E4B8A}" type="parTrans" cxnId="{3A1E1C32-5ABC-475D-926F-3DFD8D86F022}">
      <dgm:prSet/>
      <dgm:spPr/>
      <dgm:t>
        <a:bodyPr/>
        <a:lstStyle/>
        <a:p>
          <a:endParaRPr lang="en-US"/>
        </a:p>
      </dgm:t>
    </dgm:pt>
    <dgm:pt modelId="{B3D3FDD7-7E6E-482C-920F-0B223D01768A}" type="sibTrans" cxnId="{3A1E1C32-5ABC-475D-926F-3DFD8D86F022}">
      <dgm:prSet/>
      <dgm:spPr/>
      <dgm:t>
        <a:bodyPr/>
        <a:lstStyle/>
        <a:p>
          <a:endParaRPr lang="en-US"/>
        </a:p>
      </dgm:t>
    </dgm:pt>
    <dgm:pt modelId="{819776EB-055C-41D2-9E35-76CAFD5A5D0C}">
      <dgm:prSet phldrT="[Text]" custT="1"/>
      <dgm:spPr/>
      <dgm:t>
        <a:bodyPr/>
        <a:lstStyle/>
        <a:p>
          <a:r>
            <a:rPr lang="en-US" sz="1200" dirty="0" smtClean="0">
              <a:solidFill>
                <a:srgbClr val="634B39"/>
              </a:solidFill>
            </a:rPr>
            <a:t>Demos</a:t>
          </a:r>
          <a:endParaRPr lang="en-US" sz="1200" dirty="0">
            <a:solidFill>
              <a:srgbClr val="634B39"/>
            </a:solidFill>
          </a:endParaRPr>
        </a:p>
      </dgm:t>
    </dgm:pt>
    <dgm:pt modelId="{DF1D1963-24EF-4DF4-A508-CD08FCDB5BF0}" type="parTrans" cxnId="{2D99DC6E-455A-49F9-8EE8-18B5DC53EB49}">
      <dgm:prSet/>
      <dgm:spPr/>
      <dgm:t>
        <a:bodyPr/>
        <a:lstStyle/>
        <a:p>
          <a:endParaRPr lang="en-US"/>
        </a:p>
      </dgm:t>
    </dgm:pt>
    <dgm:pt modelId="{4E3477FD-531D-4113-B763-4B01A3339159}" type="sibTrans" cxnId="{2D99DC6E-455A-49F9-8EE8-18B5DC53EB49}">
      <dgm:prSet/>
      <dgm:spPr/>
      <dgm:t>
        <a:bodyPr/>
        <a:lstStyle/>
        <a:p>
          <a:endParaRPr lang="en-US"/>
        </a:p>
      </dgm:t>
    </dgm:pt>
    <dgm:pt modelId="{FCA9182E-91AB-4E13-B690-59A9C75B8CE8}">
      <dgm:prSet phldrT="[Text]" custT="1"/>
      <dgm:spPr/>
      <dgm:t>
        <a:bodyPr/>
        <a:lstStyle/>
        <a:p>
          <a:r>
            <a:rPr lang="en-US" sz="1400" dirty="0" smtClean="0">
              <a:solidFill>
                <a:srgbClr val="634B39"/>
              </a:solidFill>
            </a:rPr>
            <a:t>Implementation</a:t>
          </a:r>
          <a:endParaRPr lang="en-US" sz="1200" dirty="0">
            <a:solidFill>
              <a:srgbClr val="634B39"/>
            </a:solidFill>
          </a:endParaRPr>
        </a:p>
      </dgm:t>
    </dgm:pt>
    <dgm:pt modelId="{3C665582-6706-48F4-BCB1-910FE89508E8}" type="parTrans" cxnId="{EE048E28-C28D-42DA-B945-BA6A38585A44}">
      <dgm:prSet/>
      <dgm:spPr/>
      <dgm:t>
        <a:bodyPr/>
        <a:lstStyle/>
        <a:p>
          <a:endParaRPr lang="en-US"/>
        </a:p>
      </dgm:t>
    </dgm:pt>
    <dgm:pt modelId="{F3CBE7F7-3C60-41DF-A244-F6F59E60BC53}" type="sibTrans" cxnId="{EE048E28-C28D-42DA-B945-BA6A38585A44}">
      <dgm:prSet/>
      <dgm:spPr/>
      <dgm:t>
        <a:bodyPr/>
        <a:lstStyle/>
        <a:p>
          <a:endParaRPr lang="en-US"/>
        </a:p>
      </dgm:t>
    </dgm:pt>
    <dgm:pt modelId="{F5DCE754-6AA8-4AC1-8178-C807CC56875D}">
      <dgm:prSet phldrT="[Text]" custT="1"/>
      <dgm:spPr/>
      <dgm:t>
        <a:bodyPr vert="vert270"/>
        <a:lstStyle/>
        <a:p>
          <a:r>
            <a:rPr lang="en-US" sz="1200" dirty="0" smtClean="0">
              <a:solidFill>
                <a:srgbClr val="634B39"/>
              </a:solidFill>
            </a:rPr>
            <a:t>Technical</a:t>
          </a:r>
          <a:endParaRPr lang="en-US" sz="1200" dirty="0">
            <a:solidFill>
              <a:srgbClr val="634B39"/>
            </a:solidFill>
          </a:endParaRPr>
        </a:p>
      </dgm:t>
    </dgm:pt>
    <dgm:pt modelId="{CB4B7B84-5A6C-4FF5-9AD6-16855C668499}" type="parTrans" cxnId="{5CCC334A-38F4-4E6E-9C68-2117CCD647E3}">
      <dgm:prSet/>
      <dgm:spPr/>
      <dgm:t>
        <a:bodyPr/>
        <a:lstStyle/>
        <a:p>
          <a:endParaRPr lang="en-US"/>
        </a:p>
      </dgm:t>
    </dgm:pt>
    <dgm:pt modelId="{660CC717-FBE3-400B-9257-F4E0D856A427}" type="sibTrans" cxnId="{5CCC334A-38F4-4E6E-9C68-2117CCD647E3}">
      <dgm:prSet/>
      <dgm:spPr/>
      <dgm:t>
        <a:bodyPr/>
        <a:lstStyle/>
        <a:p>
          <a:endParaRPr lang="en-US"/>
        </a:p>
      </dgm:t>
    </dgm:pt>
    <dgm:pt modelId="{DA1577FA-B4C7-4E74-8B34-DC36570AD186}">
      <dgm:prSet phldrT="[Text]" custT="1"/>
      <dgm:spPr/>
      <dgm:t>
        <a:bodyPr vert="vert"/>
        <a:lstStyle/>
        <a:p>
          <a:r>
            <a:rPr lang="en-US" sz="1400" dirty="0" smtClean="0">
              <a:solidFill>
                <a:srgbClr val="634B39"/>
              </a:solidFill>
            </a:rPr>
            <a:t>Exploration/ Education</a:t>
          </a:r>
          <a:endParaRPr lang="en-US" sz="1400" dirty="0">
            <a:solidFill>
              <a:srgbClr val="634B39"/>
            </a:solidFill>
          </a:endParaRPr>
        </a:p>
      </dgm:t>
    </dgm:pt>
    <dgm:pt modelId="{06784688-D692-483B-B1FB-3F306D99023D}" type="parTrans" cxnId="{9F6891B4-F98C-44C2-B1A5-4327B3645C1F}">
      <dgm:prSet/>
      <dgm:spPr/>
      <dgm:t>
        <a:bodyPr/>
        <a:lstStyle/>
        <a:p>
          <a:endParaRPr lang="en-US"/>
        </a:p>
      </dgm:t>
    </dgm:pt>
    <dgm:pt modelId="{B289107E-2F19-43D0-AB76-BDEE4C048789}" type="sibTrans" cxnId="{9F6891B4-F98C-44C2-B1A5-4327B3645C1F}">
      <dgm:prSet/>
      <dgm:spPr/>
      <dgm:t>
        <a:bodyPr/>
        <a:lstStyle/>
        <a:p>
          <a:endParaRPr lang="en-US"/>
        </a:p>
      </dgm:t>
    </dgm:pt>
    <dgm:pt modelId="{44E90156-62FD-4EA0-A2EF-FE5FBF7C4E85}">
      <dgm:prSet phldrT="[Text]" custT="1"/>
      <dgm:spPr/>
      <dgm:t>
        <a:bodyPr vert="vert270"/>
        <a:lstStyle/>
        <a:p>
          <a:r>
            <a:rPr lang="en-US" sz="1200" dirty="0" smtClean="0">
              <a:solidFill>
                <a:srgbClr val="634B39"/>
              </a:solidFill>
            </a:rPr>
            <a:t>Training</a:t>
          </a:r>
          <a:endParaRPr lang="en-US" sz="1200" dirty="0">
            <a:solidFill>
              <a:srgbClr val="634B39"/>
            </a:solidFill>
          </a:endParaRPr>
        </a:p>
      </dgm:t>
    </dgm:pt>
    <dgm:pt modelId="{24F4B5F7-4A15-45EE-82F6-81BEA59A3ABF}" type="parTrans" cxnId="{E1CBFD1E-B669-4091-A41A-D9F8C40E2EDA}">
      <dgm:prSet/>
      <dgm:spPr/>
      <dgm:t>
        <a:bodyPr/>
        <a:lstStyle/>
        <a:p>
          <a:endParaRPr lang="en-US"/>
        </a:p>
      </dgm:t>
    </dgm:pt>
    <dgm:pt modelId="{60E22A3C-C6B2-4C6A-A170-0D6272E34B15}" type="sibTrans" cxnId="{E1CBFD1E-B669-4091-A41A-D9F8C40E2EDA}">
      <dgm:prSet/>
      <dgm:spPr/>
      <dgm:t>
        <a:bodyPr/>
        <a:lstStyle/>
        <a:p>
          <a:endParaRPr lang="en-US"/>
        </a:p>
      </dgm:t>
    </dgm:pt>
    <dgm:pt modelId="{6B4A8C2A-FD94-426E-9CC3-83C837021FB2}">
      <dgm:prSet phldrT="[Text]" custT="1"/>
      <dgm:spPr/>
      <dgm:t>
        <a:bodyPr vert="vert"/>
        <a:lstStyle/>
        <a:p>
          <a:r>
            <a:rPr lang="en-US" sz="1400" dirty="0" smtClean="0">
              <a:solidFill>
                <a:srgbClr val="634B39"/>
              </a:solidFill>
            </a:rPr>
            <a:t>Launch</a:t>
          </a:r>
          <a:endParaRPr lang="en-US" sz="1200" dirty="0">
            <a:solidFill>
              <a:srgbClr val="634B39"/>
            </a:solidFill>
          </a:endParaRPr>
        </a:p>
      </dgm:t>
    </dgm:pt>
    <dgm:pt modelId="{2EC623D7-2D45-4C90-9F3E-F0CF1C5416FE}" type="parTrans" cxnId="{EE717D0C-6481-41DA-8942-943AD6131B29}">
      <dgm:prSet/>
      <dgm:spPr/>
      <dgm:t>
        <a:bodyPr/>
        <a:lstStyle/>
        <a:p>
          <a:endParaRPr lang="en-US"/>
        </a:p>
      </dgm:t>
    </dgm:pt>
    <dgm:pt modelId="{C4C43BDC-B2E1-4EA8-B239-80B7C69ECB94}" type="sibTrans" cxnId="{EE717D0C-6481-41DA-8942-943AD6131B29}">
      <dgm:prSet/>
      <dgm:spPr/>
      <dgm:t>
        <a:bodyPr/>
        <a:lstStyle/>
        <a:p>
          <a:endParaRPr lang="en-US"/>
        </a:p>
      </dgm:t>
    </dgm:pt>
    <dgm:pt modelId="{18CAA2D6-6F50-48A1-A273-2C3DD5EE0224}">
      <dgm:prSet phldrT="[Text]" custT="1"/>
      <dgm:spPr/>
      <dgm:t>
        <a:bodyPr vert="vert"/>
        <a:lstStyle/>
        <a:p>
          <a:r>
            <a:rPr lang="en-US" sz="1400" dirty="0" smtClean="0">
              <a:solidFill>
                <a:srgbClr val="634B39"/>
              </a:solidFill>
            </a:rPr>
            <a:t>Contracting</a:t>
          </a:r>
          <a:endParaRPr lang="en-US" sz="1100" dirty="0">
            <a:solidFill>
              <a:srgbClr val="634B39"/>
            </a:solidFill>
          </a:endParaRPr>
        </a:p>
      </dgm:t>
    </dgm:pt>
    <dgm:pt modelId="{A15915F5-9931-4A32-94A4-F01193C9C23F}" type="parTrans" cxnId="{4C82A79F-55E7-4952-8FD5-8FDBD004DA1D}">
      <dgm:prSet/>
      <dgm:spPr/>
      <dgm:t>
        <a:bodyPr/>
        <a:lstStyle/>
        <a:p>
          <a:endParaRPr lang="en-US"/>
        </a:p>
      </dgm:t>
    </dgm:pt>
    <dgm:pt modelId="{57E5BADD-3745-40E6-96C4-F82341D20121}" type="sibTrans" cxnId="{4C82A79F-55E7-4952-8FD5-8FDBD004DA1D}">
      <dgm:prSet/>
      <dgm:spPr/>
      <dgm:t>
        <a:bodyPr/>
        <a:lstStyle/>
        <a:p>
          <a:endParaRPr lang="en-US"/>
        </a:p>
      </dgm:t>
    </dgm:pt>
    <dgm:pt modelId="{4065C83C-C4AC-6D44-ABCE-FEE2158B5D68}">
      <dgm:prSet phldrT="[Text]" custT="1"/>
      <dgm:spPr/>
      <dgm:t>
        <a:bodyPr vert="vert270"/>
        <a:lstStyle/>
        <a:p>
          <a:r>
            <a:rPr lang="en-US" sz="1200" dirty="0" smtClean="0">
              <a:solidFill>
                <a:srgbClr val="634B39"/>
              </a:solidFill>
            </a:rPr>
            <a:t>Workflows</a:t>
          </a:r>
          <a:endParaRPr lang="en-US" sz="1600" dirty="0">
            <a:solidFill>
              <a:srgbClr val="634B39"/>
            </a:solidFill>
          </a:endParaRPr>
        </a:p>
      </dgm:t>
    </dgm:pt>
    <dgm:pt modelId="{9595CF2E-0B5A-D54C-AEE2-F995C0CC9C7A}" type="parTrans" cxnId="{0C91EA15-90A5-D04F-8FDA-211A4463EC5B}">
      <dgm:prSet/>
      <dgm:spPr/>
      <dgm:t>
        <a:bodyPr/>
        <a:lstStyle/>
        <a:p>
          <a:endParaRPr lang="en-US"/>
        </a:p>
      </dgm:t>
    </dgm:pt>
    <dgm:pt modelId="{36989E32-7935-0A49-B2C3-73F789E22888}" type="sibTrans" cxnId="{0C91EA15-90A5-D04F-8FDA-211A4463EC5B}">
      <dgm:prSet/>
      <dgm:spPr/>
      <dgm:t>
        <a:bodyPr/>
        <a:lstStyle/>
        <a:p>
          <a:endParaRPr lang="en-US"/>
        </a:p>
      </dgm:t>
    </dgm:pt>
    <dgm:pt modelId="{DF3A185E-4480-47AE-B42D-B0D49413E8B6}">
      <dgm:prSet phldrT="[Text]" custT="1"/>
      <dgm:spPr/>
      <dgm:t>
        <a:bodyPr/>
        <a:lstStyle/>
        <a:p>
          <a:r>
            <a:rPr lang="en-US" sz="1400" dirty="0" smtClean="0">
              <a:solidFill>
                <a:srgbClr val="634B39"/>
              </a:solidFill>
            </a:rPr>
            <a:t>Tech Review</a:t>
          </a:r>
          <a:endParaRPr lang="en-US" sz="1400" dirty="0">
            <a:solidFill>
              <a:srgbClr val="634B39"/>
            </a:solidFill>
          </a:endParaRPr>
        </a:p>
      </dgm:t>
    </dgm:pt>
    <dgm:pt modelId="{496CD763-0F6B-4B99-B4DC-299F09DD711C}" type="sibTrans" cxnId="{EAB33DA2-A4BF-446D-B635-676BDA597DDF}">
      <dgm:prSet/>
      <dgm:spPr/>
      <dgm:t>
        <a:bodyPr/>
        <a:lstStyle/>
        <a:p>
          <a:endParaRPr lang="en-US"/>
        </a:p>
      </dgm:t>
    </dgm:pt>
    <dgm:pt modelId="{02ED66AD-A880-4674-B973-CE6A7716AD82}" type="parTrans" cxnId="{EAB33DA2-A4BF-446D-B635-676BDA597DDF}">
      <dgm:prSet/>
      <dgm:spPr/>
      <dgm:t>
        <a:bodyPr/>
        <a:lstStyle/>
        <a:p>
          <a:endParaRPr lang="en-US"/>
        </a:p>
      </dgm:t>
    </dgm:pt>
    <dgm:pt modelId="{8A8ADF4E-E06B-4F8D-B5A5-388D93578DEB}" type="pres">
      <dgm:prSet presAssocID="{DF86EA8A-EF49-4ADF-AA57-B572EB51015A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1D06F152-E13E-4D71-94D5-46E3112233BA}" type="pres">
      <dgm:prSet presAssocID="{DA1577FA-B4C7-4E74-8B34-DC36570AD186}" presName="parComposite" presStyleCnt="0"/>
      <dgm:spPr/>
    </dgm:pt>
    <dgm:pt modelId="{7E794D8E-C070-4500-96C6-BD9B6A006783}" type="pres">
      <dgm:prSet presAssocID="{DA1577FA-B4C7-4E74-8B34-DC36570AD186}" presName="parBigCircle" presStyleLbl="node0" presStyleIdx="0" presStyleCnt="6" custLinFactNeighborX="8419" custLinFactNeighborY="66826"/>
      <dgm:spPr/>
    </dgm:pt>
    <dgm:pt modelId="{3D1A1A57-8D00-41F3-B3A1-37046CE66A83}" type="pres">
      <dgm:prSet presAssocID="{DA1577FA-B4C7-4E74-8B34-DC36570AD186}" presName="parTx" presStyleLbl="revTx" presStyleIdx="0" presStyleCnt="22" custAng="16174683" custScaleX="239901" custScaleY="187454" custLinFactNeighborX="24844" custLinFactNeighborY="14869"/>
      <dgm:spPr/>
      <dgm:t>
        <a:bodyPr/>
        <a:lstStyle/>
        <a:p>
          <a:endParaRPr lang="en-US"/>
        </a:p>
      </dgm:t>
    </dgm:pt>
    <dgm:pt modelId="{AB1713B8-A688-49D9-B271-9C9AE0FE20DB}" type="pres">
      <dgm:prSet presAssocID="{DA1577FA-B4C7-4E74-8B34-DC36570AD186}" presName="bSpace" presStyleCnt="0"/>
      <dgm:spPr/>
    </dgm:pt>
    <dgm:pt modelId="{F23C8036-CA10-49BA-9DCF-797384C57B38}" type="pres">
      <dgm:prSet presAssocID="{DA1577FA-B4C7-4E74-8B34-DC36570AD186}" presName="parBackupNorm" presStyleCnt="0"/>
      <dgm:spPr/>
    </dgm:pt>
    <dgm:pt modelId="{CF1590E4-0112-4691-AC5E-EE6339F16106}" type="pres">
      <dgm:prSet presAssocID="{B289107E-2F19-43D0-AB76-BDEE4C048789}" presName="parSpace" presStyleCnt="0"/>
      <dgm:spPr/>
    </dgm:pt>
    <dgm:pt modelId="{DB6E9EE7-A409-43D3-9C73-70C6CB9D1783}" type="pres">
      <dgm:prSet presAssocID="{062984E3-CAE0-4CE3-9B97-ABDAAC2E7863}" presName="desBackupLeftNorm" presStyleCnt="0"/>
      <dgm:spPr/>
    </dgm:pt>
    <dgm:pt modelId="{8E3B9A3B-B6D7-4ED2-AB21-64C66B66A8D1}" type="pres">
      <dgm:prSet presAssocID="{062984E3-CAE0-4CE3-9B97-ABDAAC2E7863}" presName="desComposite" presStyleCnt="0"/>
      <dgm:spPr/>
    </dgm:pt>
    <dgm:pt modelId="{FF901CFD-9060-4E63-95A6-CC211CA95960}" type="pres">
      <dgm:prSet presAssocID="{062984E3-CAE0-4CE3-9B97-ABDAAC2E7863}" presName="desCircle" presStyleLbl="node1" presStyleIdx="0" presStyleCnt="8" custLinFactY="18719" custLinFactNeighborX="-86874" custLinFactNeighborY="100000"/>
      <dgm:spPr/>
    </dgm:pt>
    <dgm:pt modelId="{800A5940-9139-4F2A-A7EF-90628DAAF91D}" type="pres">
      <dgm:prSet presAssocID="{062984E3-CAE0-4CE3-9B97-ABDAAC2E7863}" presName="chTx" presStyleLbl="revTx" presStyleIdx="1" presStyleCnt="22" custLinFactNeighborX="-48785" custLinFactNeighborY="54390"/>
      <dgm:spPr/>
      <dgm:t>
        <a:bodyPr/>
        <a:lstStyle/>
        <a:p>
          <a:endParaRPr lang="en-US"/>
        </a:p>
      </dgm:t>
    </dgm:pt>
    <dgm:pt modelId="{C0CC5067-CC7C-41EE-A869-2B7FC3CD09BB}" type="pres">
      <dgm:prSet presAssocID="{062984E3-CAE0-4CE3-9B97-ABDAAC2E7863}" presName="desTx" presStyleLbl="revTx" presStyleIdx="2" presStyleCnt="22" custLinFactNeighborX="9099" custLinFactNeighborY="543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22C2E-DADD-4FFD-BCEC-F7F97932CE5B}" type="pres">
      <dgm:prSet presAssocID="{062984E3-CAE0-4CE3-9B97-ABDAAC2E7863}" presName="desBackupRightNorm" presStyleCnt="0"/>
      <dgm:spPr/>
    </dgm:pt>
    <dgm:pt modelId="{47B004FF-367E-491F-A446-BCEE0CFD521C}" type="pres">
      <dgm:prSet presAssocID="{A1C33CC0-2473-4976-A2D4-0EB860633895}" presName="desSpace" presStyleCnt="0"/>
      <dgm:spPr/>
    </dgm:pt>
    <dgm:pt modelId="{14EE4E40-384F-4E75-AA6F-A212D442B4FF}" type="pres">
      <dgm:prSet presAssocID="{3981B4C7-216F-4BA6-A453-FA4DC1552A4B}" presName="desBackupLeftNorm" presStyleCnt="0"/>
      <dgm:spPr/>
    </dgm:pt>
    <dgm:pt modelId="{0428B656-2AC4-4FEE-A20E-9A033E8FDFD4}" type="pres">
      <dgm:prSet presAssocID="{3981B4C7-216F-4BA6-A453-FA4DC1552A4B}" presName="desComposite" presStyleCnt="0"/>
      <dgm:spPr/>
    </dgm:pt>
    <dgm:pt modelId="{A0D3673E-46D8-421F-BE06-A75A0D91557E}" type="pres">
      <dgm:prSet presAssocID="{3981B4C7-216F-4BA6-A453-FA4DC1552A4B}" presName="desCircle" presStyleLbl="node1" presStyleIdx="1" presStyleCnt="8" custLinFactX="-16242" custLinFactY="88485" custLinFactNeighborX="-100000" custLinFactNeighborY="100000"/>
      <dgm:spPr/>
    </dgm:pt>
    <dgm:pt modelId="{9ABB67CA-AE79-48DE-B774-4BF37861804C}" type="pres">
      <dgm:prSet presAssocID="{3981B4C7-216F-4BA6-A453-FA4DC1552A4B}" presName="chTx" presStyleLbl="revTx" presStyleIdx="3" presStyleCnt="22" custAng="5327046" custScaleX="253871" custScaleY="159658" custLinFactY="41670" custLinFactNeighborX="-87231" custLinFactNeighborY="100000"/>
      <dgm:spPr/>
      <dgm:t>
        <a:bodyPr/>
        <a:lstStyle/>
        <a:p>
          <a:endParaRPr lang="en-US"/>
        </a:p>
      </dgm:t>
    </dgm:pt>
    <dgm:pt modelId="{91952865-A62B-47E2-B028-A4BD45E23022}" type="pres">
      <dgm:prSet presAssocID="{3981B4C7-216F-4BA6-A453-FA4DC1552A4B}" presName="desTx" presStyleLbl="revTx" presStyleIdx="4" presStyleCnt="22" custLinFactNeighborX="-18725" custLinFactNeighborY="54390">
        <dgm:presLayoutVars>
          <dgm:bulletEnabled val="1"/>
        </dgm:presLayoutVars>
      </dgm:prSet>
      <dgm:spPr/>
    </dgm:pt>
    <dgm:pt modelId="{483C0EA1-1581-44C5-A717-87172A22604D}" type="pres">
      <dgm:prSet presAssocID="{3981B4C7-216F-4BA6-A453-FA4DC1552A4B}" presName="desBackupRightNorm" presStyleCnt="0"/>
      <dgm:spPr/>
    </dgm:pt>
    <dgm:pt modelId="{410D06E7-62C6-4448-ACB3-F0D4121793F4}" type="pres">
      <dgm:prSet presAssocID="{A7808455-E212-4D17-90D6-63C582ABB11C}" presName="desSpace" presStyleCnt="0"/>
      <dgm:spPr/>
    </dgm:pt>
    <dgm:pt modelId="{5210719E-6AD0-4892-8266-435D60C63BF0}" type="pres">
      <dgm:prSet presAssocID="{CEA08881-7288-47DA-B911-FB52156142D0}" presName="parComposite" presStyleCnt="0"/>
      <dgm:spPr/>
    </dgm:pt>
    <dgm:pt modelId="{5677836F-C527-4480-9BFC-A38A744730A0}" type="pres">
      <dgm:prSet presAssocID="{CEA08881-7288-47DA-B911-FB52156142D0}" presName="parBigCircle" presStyleLbl="node0" presStyleIdx="1" presStyleCnt="6" custLinFactNeighborX="18517" custLinFactNeighborY="66826"/>
      <dgm:spPr/>
    </dgm:pt>
    <dgm:pt modelId="{ABC0FE7B-81EF-46F4-AFA1-40D8E545F70B}" type="pres">
      <dgm:prSet presAssocID="{CEA08881-7288-47DA-B911-FB52156142D0}" presName="parTx" presStyleLbl="revTx" presStyleIdx="5" presStyleCnt="22" custAng="16224415" custScaleX="164130" custLinFactNeighborX="30267" custLinFactNeighborY="23294"/>
      <dgm:spPr/>
      <dgm:t>
        <a:bodyPr/>
        <a:lstStyle/>
        <a:p>
          <a:endParaRPr lang="en-US"/>
        </a:p>
      </dgm:t>
    </dgm:pt>
    <dgm:pt modelId="{EA1FFFF2-EAEE-4E70-9DF5-DA7BCC1AB530}" type="pres">
      <dgm:prSet presAssocID="{CEA08881-7288-47DA-B911-FB52156142D0}" presName="bSpace" presStyleCnt="0"/>
      <dgm:spPr/>
    </dgm:pt>
    <dgm:pt modelId="{730C1F2E-8A97-4D72-9A83-BB1315B2B508}" type="pres">
      <dgm:prSet presAssocID="{CEA08881-7288-47DA-B911-FB52156142D0}" presName="parBackupNorm" presStyleCnt="0"/>
      <dgm:spPr/>
    </dgm:pt>
    <dgm:pt modelId="{609DEF17-1EE8-4ED4-9FFD-EA94E1068573}" type="pres">
      <dgm:prSet presAssocID="{CC95ECF4-3262-48CF-8B7B-5EEF050733AE}" presName="parSpace" presStyleCnt="0"/>
      <dgm:spPr/>
    </dgm:pt>
    <dgm:pt modelId="{D191F5A8-60BB-4963-B529-A81065C22F77}" type="pres">
      <dgm:prSet presAssocID="{02C65744-BD50-46DE-8296-B2616A6B5EA1}" presName="desBackupLeftNorm" presStyleCnt="0"/>
      <dgm:spPr/>
    </dgm:pt>
    <dgm:pt modelId="{3E42E5BA-5ABD-4B8C-836B-87BCA2A404A4}" type="pres">
      <dgm:prSet presAssocID="{02C65744-BD50-46DE-8296-B2616A6B5EA1}" presName="desComposite" presStyleCnt="0"/>
      <dgm:spPr/>
    </dgm:pt>
    <dgm:pt modelId="{ED293D5F-0ABD-47D1-B295-8EF329170CD2}" type="pres">
      <dgm:prSet presAssocID="{02C65744-BD50-46DE-8296-B2616A6B5EA1}" presName="desCircle" presStyleLbl="node1" presStyleIdx="2" presStyleCnt="8" custLinFactY="22379" custLinFactNeighborX="13710" custLinFactNeighborY="100000"/>
      <dgm:spPr/>
    </dgm:pt>
    <dgm:pt modelId="{EB2C6887-EF3E-4B43-B017-691866AAC254}" type="pres">
      <dgm:prSet presAssocID="{02C65744-BD50-46DE-8296-B2616A6B5EA1}" presName="chTx" presStyleLbl="revTx" presStyleIdx="6" presStyleCnt="22" custLinFactNeighborX="3414" custLinFactNeighborY="55981"/>
      <dgm:spPr/>
      <dgm:t>
        <a:bodyPr/>
        <a:lstStyle/>
        <a:p>
          <a:endParaRPr lang="en-US"/>
        </a:p>
      </dgm:t>
    </dgm:pt>
    <dgm:pt modelId="{8185AA03-AE7F-4029-9FDC-F8C94A4CDDFA}" type="pres">
      <dgm:prSet presAssocID="{02C65744-BD50-46DE-8296-B2616A6B5EA1}" presName="desTx" presStyleLbl="revTx" presStyleIdx="7" presStyleCnt="22" custLinFactNeighborX="-27545" custLinFactNeighborY="54390">
        <dgm:presLayoutVars>
          <dgm:bulletEnabled val="1"/>
        </dgm:presLayoutVars>
      </dgm:prSet>
      <dgm:spPr/>
    </dgm:pt>
    <dgm:pt modelId="{6E85DB07-0E56-413B-BB50-66E7EEECAD75}" type="pres">
      <dgm:prSet presAssocID="{02C65744-BD50-46DE-8296-B2616A6B5EA1}" presName="desBackupRightNorm" presStyleCnt="0"/>
      <dgm:spPr/>
    </dgm:pt>
    <dgm:pt modelId="{F3A675C0-E2B9-4D89-8AEF-9152FBB69011}" type="pres">
      <dgm:prSet presAssocID="{CEB8BA9C-AB16-4C5D-93FD-B76526E53196}" presName="desSpace" presStyleCnt="0"/>
      <dgm:spPr/>
    </dgm:pt>
    <dgm:pt modelId="{468778FE-4A70-44D4-A506-EE0ED8D2715A}" type="pres">
      <dgm:prSet presAssocID="{570DEBC0-9C96-42DD-97DE-EDCECDFD9BF7}" presName="desBackupLeftNorm" presStyleCnt="0"/>
      <dgm:spPr/>
    </dgm:pt>
    <dgm:pt modelId="{2282FFCF-BB6A-4B5B-BCBA-0AE5AA48CDCD}" type="pres">
      <dgm:prSet presAssocID="{570DEBC0-9C96-42DD-97DE-EDCECDFD9BF7}" presName="desComposite" presStyleCnt="0"/>
      <dgm:spPr/>
    </dgm:pt>
    <dgm:pt modelId="{699149E4-F87B-42EC-BAEB-A049364B2502}" type="pres">
      <dgm:prSet presAssocID="{570DEBC0-9C96-42DD-97DE-EDCECDFD9BF7}" presName="desCircle" presStyleLbl="node1" presStyleIdx="3" presStyleCnt="8" custLinFactY="100000" custLinFactNeighborX="-73046" custLinFactNeighborY="126128"/>
      <dgm:spPr/>
    </dgm:pt>
    <dgm:pt modelId="{1BFF0C2D-A675-4570-831D-18976B859C6C}" type="pres">
      <dgm:prSet presAssocID="{570DEBC0-9C96-42DD-97DE-EDCECDFD9BF7}" presName="chTx" presStyleLbl="revTx" presStyleIdx="8" presStyleCnt="22" custAng="16202577" custScaleX="234454" custScaleY="191846" custLinFactY="27354" custLinFactNeighborX="-51541" custLinFactNeighborY="100000"/>
      <dgm:spPr/>
      <dgm:t>
        <a:bodyPr/>
        <a:lstStyle/>
        <a:p>
          <a:endParaRPr lang="en-US"/>
        </a:p>
      </dgm:t>
    </dgm:pt>
    <dgm:pt modelId="{E17E33EF-16AA-4832-8388-0FC3ADBB1B34}" type="pres">
      <dgm:prSet presAssocID="{570DEBC0-9C96-42DD-97DE-EDCECDFD9BF7}" presName="desTx" presStyleLbl="revTx" presStyleIdx="9" presStyleCnt="22" custLinFactNeighborX="-62983" custLinFactNeighborY="52982">
        <dgm:presLayoutVars>
          <dgm:bulletEnabled val="1"/>
        </dgm:presLayoutVars>
      </dgm:prSet>
      <dgm:spPr/>
    </dgm:pt>
    <dgm:pt modelId="{9A5B0A29-621A-45B0-9F20-C5181B70B9F6}" type="pres">
      <dgm:prSet presAssocID="{570DEBC0-9C96-42DD-97DE-EDCECDFD9BF7}" presName="desBackupRightNorm" presStyleCnt="0"/>
      <dgm:spPr/>
    </dgm:pt>
    <dgm:pt modelId="{5B1437E9-41CB-4D20-9A05-C2505053414A}" type="pres">
      <dgm:prSet presAssocID="{B3D3FDD7-7E6E-482C-920F-0B223D01768A}" presName="desSpace" presStyleCnt="0"/>
      <dgm:spPr/>
    </dgm:pt>
    <dgm:pt modelId="{86E8D036-07C4-4968-A1A0-964CC79FAE69}" type="pres">
      <dgm:prSet presAssocID="{819776EB-055C-41D2-9E35-76CAFD5A5D0C}" presName="desBackupLeftNorm" presStyleCnt="0"/>
      <dgm:spPr/>
    </dgm:pt>
    <dgm:pt modelId="{FFB2D8D1-55B4-4F33-8AB3-421668599442}" type="pres">
      <dgm:prSet presAssocID="{819776EB-055C-41D2-9E35-76CAFD5A5D0C}" presName="desComposite" presStyleCnt="0"/>
      <dgm:spPr/>
    </dgm:pt>
    <dgm:pt modelId="{EBB5F913-26F6-4710-8BB9-2723C428D4B6}" type="pres">
      <dgm:prSet presAssocID="{819776EB-055C-41D2-9E35-76CAFD5A5D0C}" presName="desCircle" presStyleLbl="node1" presStyleIdx="4" presStyleCnt="8" custLinFactY="22323" custLinFactNeighborX="-33490" custLinFactNeighborY="100000"/>
      <dgm:spPr/>
    </dgm:pt>
    <dgm:pt modelId="{504758C6-EA7E-4FB5-B1E0-9E137FABF9A3}" type="pres">
      <dgm:prSet presAssocID="{819776EB-055C-41D2-9E35-76CAFD5A5D0C}" presName="chTx" presStyleLbl="revTx" presStyleIdx="10" presStyleCnt="22" custLinFactNeighborX="-5759" custLinFactNeighborY="54573"/>
      <dgm:spPr/>
      <dgm:t>
        <a:bodyPr/>
        <a:lstStyle/>
        <a:p>
          <a:endParaRPr lang="en-US"/>
        </a:p>
      </dgm:t>
    </dgm:pt>
    <dgm:pt modelId="{4A4CE116-88CD-4ED6-975A-BFDA5AD7665E}" type="pres">
      <dgm:prSet presAssocID="{819776EB-055C-41D2-9E35-76CAFD5A5D0C}" presName="desTx" presStyleLbl="revTx" presStyleIdx="11" presStyleCnt="22" custLinFactNeighborX="-38685" custLinFactNeighborY="54390">
        <dgm:presLayoutVars>
          <dgm:bulletEnabled val="1"/>
        </dgm:presLayoutVars>
      </dgm:prSet>
      <dgm:spPr/>
    </dgm:pt>
    <dgm:pt modelId="{0B2F72BF-E071-4D72-896D-45A8DC9C2B90}" type="pres">
      <dgm:prSet presAssocID="{819776EB-055C-41D2-9E35-76CAFD5A5D0C}" presName="desBackupRightNorm" presStyleCnt="0"/>
      <dgm:spPr/>
    </dgm:pt>
    <dgm:pt modelId="{500E86CA-1508-4881-913F-B6DBFDE57181}" type="pres">
      <dgm:prSet presAssocID="{4E3477FD-531D-4113-B763-4B01A3339159}" presName="desSpace" presStyleCnt="0"/>
      <dgm:spPr/>
    </dgm:pt>
    <dgm:pt modelId="{DB218F04-9F92-4411-BA5C-823FB5B770C2}" type="pres">
      <dgm:prSet presAssocID="{DF3A185E-4480-47AE-B42D-B0D49413E8B6}" presName="parComposite" presStyleCnt="0"/>
      <dgm:spPr/>
    </dgm:pt>
    <dgm:pt modelId="{5FDF8B4A-162B-40F6-917F-533FAB055343}" type="pres">
      <dgm:prSet presAssocID="{DF3A185E-4480-47AE-B42D-B0D49413E8B6}" presName="parBigCircle" presStyleLbl="node0" presStyleIdx="2" presStyleCnt="6" custLinFactNeighborX="36182" custLinFactNeighborY="66826"/>
      <dgm:spPr/>
    </dgm:pt>
    <dgm:pt modelId="{40B8011F-E7C4-4396-AF98-AF8BA61EDC51}" type="pres">
      <dgm:prSet presAssocID="{DF3A185E-4480-47AE-B42D-B0D49413E8B6}" presName="parTx" presStyleLbl="revTx" presStyleIdx="12" presStyleCnt="22" custScaleX="118472" custScaleY="126756" custLinFactNeighborX="35251" custLinFactNeighborY="34951"/>
      <dgm:spPr/>
      <dgm:t>
        <a:bodyPr/>
        <a:lstStyle/>
        <a:p>
          <a:endParaRPr lang="en-US"/>
        </a:p>
      </dgm:t>
    </dgm:pt>
    <dgm:pt modelId="{BCBD62CC-584F-41AF-A779-EE6005BE8F78}" type="pres">
      <dgm:prSet presAssocID="{DF3A185E-4480-47AE-B42D-B0D49413E8B6}" presName="bSpace" presStyleCnt="0"/>
      <dgm:spPr/>
    </dgm:pt>
    <dgm:pt modelId="{BE508D37-EA49-46E7-AB6D-E504B80969A0}" type="pres">
      <dgm:prSet presAssocID="{DF3A185E-4480-47AE-B42D-B0D49413E8B6}" presName="parBackupNorm" presStyleCnt="0"/>
      <dgm:spPr/>
    </dgm:pt>
    <dgm:pt modelId="{98F26615-7DAD-4F2F-8DBD-D9ED386226A0}" type="pres">
      <dgm:prSet presAssocID="{496CD763-0F6B-4B99-B4DC-299F09DD711C}" presName="parSpace" presStyleCnt="0"/>
      <dgm:spPr/>
    </dgm:pt>
    <dgm:pt modelId="{3E5767BE-F591-461F-8714-7EE17D30C608}" type="pres">
      <dgm:prSet presAssocID="{18CAA2D6-6F50-48A1-A273-2C3DD5EE0224}" presName="parComposite" presStyleCnt="0"/>
      <dgm:spPr/>
    </dgm:pt>
    <dgm:pt modelId="{C11902BC-2863-46C9-B1D6-98A6A40CC141}" type="pres">
      <dgm:prSet presAssocID="{18CAA2D6-6F50-48A1-A273-2C3DD5EE0224}" presName="parBigCircle" presStyleLbl="node0" presStyleIdx="3" presStyleCnt="6" custLinFactNeighborX="23318" custLinFactNeighborY="66826"/>
      <dgm:spPr/>
    </dgm:pt>
    <dgm:pt modelId="{099FC30C-47E4-40CE-AB05-55F9B4428F70}" type="pres">
      <dgm:prSet presAssocID="{18CAA2D6-6F50-48A1-A273-2C3DD5EE0224}" presName="parTx" presStyleLbl="revTx" presStyleIdx="13" presStyleCnt="22" custAng="16156605" custScaleX="209084" custScaleY="126756" custLinFactNeighborX="40485" custLinFactNeighborY="11697"/>
      <dgm:spPr/>
      <dgm:t>
        <a:bodyPr/>
        <a:lstStyle/>
        <a:p>
          <a:endParaRPr lang="en-US"/>
        </a:p>
      </dgm:t>
    </dgm:pt>
    <dgm:pt modelId="{7A2509CD-3436-4880-A073-A4D4B5704010}" type="pres">
      <dgm:prSet presAssocID="{18CAA2D6-6F50-48A1-A273-2C3DD5EE0224}" presName="bSpace" presStyleCnt="0"/>
      <dgm:spPr/>
    </dgm:pt>
    <dgm:pt modelId="{E99591D7-853D-492C-81AE-505C89CAE3D5}" type="pres">
      <dgm:prSet presAssocID="{18CAA2D6-6F50-48A1-A273-2C3DD5EE0224}" presName="parBackupNorm" presStyleCnt="0"/>
      <dgm:spPr/>
    </dgm:pt>
    <dgm:pt modelId="{7AD565EA-3E5B-4F07-A09C-863B5304128D}" type="pres">
      <dgm:prSet presAssocID="{57E5BADD-3745-40E6-96C4-F82341D20121}" presName="parSpace" presStyleCnt="0"/>
      <dgm:spPr/>
    </dgm:pt>
    <dgm:pt modelId="{FBA36A6B-1F3B-4926-8B2D-EC72C20B6040}" type="pres">
      <dgm:prSet presAssocID="{FCA9182E-91AB-4E13-B690-59A9C75B8CE8}" presName="parComposite" presStyleCnt="0"/>
      <dgm:spPr/>
    </dgm:pt>
    <dgm:pt modelId="{4723CCFB-0E43-499A-848B-14714FA97726}" type="pres">
      <dgm:prSet presAssocID="{FCA9182E-91AB-4E13-B690-59A9C75B8CE8}" presName="parBigCircle" presStyleLbl="node0" presStyleIdx="4" presStyleCnt="6" custLinFactNeighborX="30380" custLinFactNeighborY="67533"/>
      <dgm:spPr/>
    </dgm:pt>
    <dgm:pt modelId="{273A3A3C-AAD5-453F-8A40-B9D79E97CDE6}" type="pres">
      <dgm:prSet presAssocID="{FCA9182E-91AB-4E13-B690-59A9C75B8CE8}" presName="parTx" presStyleLbl="revTx" presStyleIdx="14" presStyleCnt="22" custScaleX="237269" custScaleY="256079" custLinFactNeighborX="68919" custLinFactNeighborY="-13251"/>
      <dgm:spPr/>
      <dgm:t>
        <a:bodyPr/>
        <a:lstStyle/>
        <a:p>
          <a:endParaRPr lang="en-US"/>
        </a:p>
      </dgm:t>
    </dgm:pt>
    <dgm:pt modelId="{F68B60C5-CC8E-4B61-82E6-4AD45CD8DF3C}" type="pres">
      <dgm:prSet presAssocID="{FCA9182E-91AB-4E13-B690-59A9C75B8CE8}" presName="bSpace" presStyleCnt="0"/>
      <dgm:spPr/>
    </dgm:pt>
    <dgm:pt modelId="{FF562035-56D7-4469-AA04-0143452B3D21}" type="pres">
      <dgm:prSet presAssocID="{FCA9182E-91AB-4E13-B690-59A9C75B8CE8}" presName="parBackupNorm" presStyleCnt="0"/>
      <dgm:spPr/>
    </dgm:pt>
    <dgm:pt modelId="{165FA7C4-FA84-4892-A90A-FBADC6FA4C8D}" type="pres">
      <dgm:prSet presAssocID="{F3CBE7F7-3C60-41DF-A244-F6F59E60BC53}" presName="parSpace" presStyleCnt="0"/>
      <dgm:spPr/>
    </dgm:pt>
    <dgm:pt modelId="{E673D675-F032-44EE-9859-12813BC3150E}" type="pres">
      <dgm:prSet presAssocID="{F5DCE754-6AA8-4AC1-8178-C807CC56875D}" presName="desBackupLeftNorm" presStyleCnt="0"/>
      <dgm:spPr/>
    </dgm:pt>
    <dgm:pt modelId="{33B8DB19-603D-4D98-B2B1-46DAB914C6FB}" type="pres">
      <dgm:prSet presAssocID="{F5DCE754-6AA8-4AC1-8178-C807CC56875D}" presName="desComposite" presStyleCnt="0"/>
      <dgm:spPr/>
    </dgm:pt>
    <dgm:pt modelId="{E96084A0-E4FE-4E47-921C-9BA785EF6C40}" type="pres">
      <dgm:prSet presAssocID="{F5DCE754-6AA8-4AC1-8178-C807CC56875D}" presName="desCircle" presStyleLbl="node1" presStyleIdx="5" presStyleCnt="8" custLinFactY="17446" custLinFactNeighborX="-21070" custLinFactNeighborY="100000"/>
      <dgm:spPr/>
    </dgm:pt>
    <dgm:pt modelId="{9F15DFA2-980B-42AD-BCF6-97431252268D}" type="pres">
      <dgm:prSet presAssocID="{F5DCE754-6AA8-4AC1-8178-C807CC56875D}" presName="chTx" presStyleLbl="revTx" presStyleIdx="15" presStyleCnt="22" custAng="5439767" custScaleX="184527" custLinFactNeighborX="-17361" custLinFactNeighborY="79553"/>
      <dgm:spPr/>
      <dgm:t>
        <a:bodyPr/>
        <a:lstStyle/>
        <a:p>
          <a:endParaRPr lang="en-US"/>
        </a:p>
      </dgm:t>
    </dgm:pt>
    <dgm:pt modelId="{8D4C794C-F16E-4060-BFB0-E0419AC0BB17}" type="pres">
      <dgm:prSet presAssocID="{F5DCE754-6AA8-4AC1-8178-C807CC56875D}" presName="desTx" presStyleLbl="revTx" presStyleIdx="16" presStyleCnt="22" custLinFactNeighborX="-44162" custLinFactNeighborY="51069">
        <dgm:presLayoutVars>
          <dgm:bulletEnabled val="1"/>
        </dgm:presLayoutVars>
      </dgm:prSet>
      <dgm:spPr/>
    </dgm:pt>
    <dgm:pt modelId="{B2136C96-0287-4AA2-A049-6B8B3F5CAD57}" type="pres">
      <dgm:prSet presAssocID="{F5DCE754-6AA8-4AC1-8178-C807CC56875D}" presName="desBackupRightNorm" presStyleCnt="0"/>
      <dgm:spPr/>
    </dgm:pt>
    <dgm:pt modelId="{FA83097F-7E5C-4E92-A0AB-FF4214E4C370}" type="pres">
      <dgm:prSet presAssocID="{660CC717-FBE3-400B-9257-F4E0D856A427}" presName="desSpace" presStyleCnt="0"/>
      <dgm:spPr/>
    </dgm:pt>
    <dgm:pt modelId="{1873E832-96E0-AA4C-9B9F-5C3B6F43568E}" type="pres">
      <dgm:prSet presAssocID="{4065C83C-C4AC-6D44-ABCE-FEE2158B5D68}" presName="desBackupLeftNorm" presStyleCnt="0"/>
      <dgm:spPr/>
    </dgm:pt>
    <dgm:pt modelId="{6793A9EE-09D3-4846-9081-8D5CDBE795E0}" type="pres">
      <dgm:prSet presAssocID="{4065C83C-C4AC-6D44-ABCE-FEE2158B5D68}" presName="desComposite" presStyleCnt="0"/>
      <dgm:spPr/>
    </dgm:pt>
    <dgm:pt modelId="{5013E759-3505-1C41-955B-51126413F6E1}" type="pres">
      <dgm:prSet presAssocID="{4065C83C-C4AC-6D44-ABCE-FEE2158B5D68}" presName="desCircle" presStyleLbl="node1" presStyleIdx="6" presStyleCnt="8" custLinFactY="18719" custLinFactNeighborX="-68897" custLinFactNeighborY="100000"/>
      <dgm:spPr/>
    </dgm:pt>
    <dgm:pt modelId="{C10CCC5B-314A-8C40-87A7-ABD951A501A1}" type="pres">
      <dgm:prSet presAssocID="{4065C83C-C4AC-6D44-ABCE-FEE2158B5D68}" presName="chTx" presStyleLbl="revTx" presStyleIdx="17" presStyleCnt="22" custAng="5439767" custScaleX="184527" custLinFactNeighborX="-17361" custLinFactNeighborY="79553"/>
      <dgm:spPr/>
      <dgm:t>
        <a:bodyPr/>
        <a:lstStyle/>
        <a:p>
          <a:endParaRPr lang="en-US"/>
        </a:p>
      </dgm:t>
    </dgm:pt>
    <dgm:pt modelId="{9FAF231F-35CC-B143-9312-76EF1AD6F8F1}" type="pres">
      <dgm:prSet presAssocID="{4065C83C-C4AC-6D44-ABCE-FEE2158B5D68}" presName="desTx" presStyleLbl="revTx" presStyleIdx="18" presStyleCnt="22" custLinFactNeighborX="-18725" custLinFactNeighborY="54390">
        <dgm:presLayoutVars>
          <dgm:bulletEnabled val="1"/>
        </dgm:presLayoutVars>
      </dgm:prSet>
      <dgm:spPr/>
    </dgm:pt>
    <dgm:pt modelId="{352DA1DE-E552-E14C-9CA7-CA8E9A375B78}" type="pres">
      <dgm:prSet presAssocID="{4065C83C-C4AC-6D44-ABCE-FEE2158B5D68}" presName="desBackupRightNorm" presStyleCnt="0"/>
      <dgm:spPr/>
    </dgm:pt>
    <dgm:pt modelId="{24838411-EB7A-5C44-B5D3-C072AFE82983}" type="pres">
      <dgm:prSet presAssocID="{36989E32-7935-0A49-B2C3-73F789E22888}" presName="desSpace" presStyleCnt="0"/>
      <dgm:spPr/>
    </dgm:pt>
    <dgm:pt modelId="{95500061-6D56-4DD4-A506-CA41864018D8}" type="pres">
      <dgm:prSet presAssocID="{44E90156-62FD-4EA0-A2EF-FE5FBF7C4E85}" presName="desBackupLeftNorm" presStyleCnt="0"/>
      <dgm:spPr/>
    </dgm:pt>
    <dgm:pt modelId="{3BFD9B93-DD41-4B6D-A8C8-26C9F1079A1C}" type="pres">
      <dgm:prSet presAssocID="{44E90156-62FD-4EA0-A2EF-FE5FBF7C4E85}" presName="desComposite" presStyleCnt="0"/>
      <dgm:spPr/>
    </dgm:pt>
    <dgm:pt modelId="{0EA7CFD8-10D3-4B50-BACE-CA587721F1F0}" type="pres">
      <dgm:prSet presAssocID="{44E90156-62FD-4EA0-A2EF-FE5FBF7C4E85}" presName="desCircle" presStyleLbl="node1" presStyleIdx="7" presStyleCnt="8" custLinFactY="18943" custLinFactNeighborX="-99682" custLinFactNeighborY="100000"/>
      <dgm:spPr/>
    </dgm:pt>
    <dgm:pt modelId="{8905168E-5DB7-43AB-84B6-5CA541DA8353}" type="pres">
      <dgm:prSet presAssocID="{44E90156-62FD-4EA0-A2EF-FE5FBF7C4E85}" presName="chTx" presStyleLbl="revTx" presStyleIdx="19" presStyleCnt="22" custAng="5393470" custScaleX="187306" custLinFactNeighborX="-70707" custLinFactNeighborY="99415"/>
      <dgm:spPr/>
      <dgm:t>
        <a:bodyPr/>
        <a:lstStyle/>
        <a:p>
          <a:endParaRPr lang="en-US"/>
        </a:p>
      </dgm:t>
    </dgm:pt>
    <dgm:pt modelId="{9ACE9EFB-E6BC-4F7A-A972-50932BA76DA6}" type="pres">
      <dgm:prSet presAssocID="{44E90156-62FD-4EA0-A2EF-FE5FBF7C4E85}" presName="desTx" presStyleLbl="revTx" presStyleIdx="20" presStyleCnt="22" custLinFactNeighborX="8143" custLinFactNeighborY="51069">
        <dgm:presLayoutVars>
          <dgm:bulletEnabled val="1"/>
        </dgm:presLayoutVars>
      </dgm:prSet>
      <dgm:spPr/>
    </dgm:pt>
    <dgm:pt modelId="{726CDBD3-707D-45E3-913E-A3791F48E9D6}" type="pres">
      <dgm:prSet presAssocID="{44E90156-62FD-4EA0-A2EF-FE5FBF7C4E85}" presName="desBackupRightNorm" presStyleCnt="0"/>
      <dgm:spPr/>
    </dgm:pt>
    <dgm:pt modelId="{CE178D80-EE5B-419E-B36F-837A9859307B}" type="pres">
      <dgm:prSet presAssocID="{60E22A3C-C6B2-4C6A-A170-0D6272E34B15}" presName="desSpace" presStyleCnt="0"/>
      <dgm:spPr/>
    </dgm:pt>
    <dgm:pt modelId="{470980D4-1AB4-43E3-AF8A-F6B3CE9D39D4}" type="pres">
      <dgm:prSet presAssocID="{6B4A8C2A-FD94-426E-9CC3-83C837021FB2}" presName="parComposite" presStyleCnt="0"/>
      <dgm:spPr/>
    </dgm:pt>
    <dgm:pt modelId="{449EDDA9-9D16-4450-A60F-CDF4BBAB4E0B}" type="pres">
      <dgm:prSet presAssocID="{6B4A8C2A-FD94-426E-9CC3-83C837021FB2}" presName="parBigCircle" presStyleLbl="node0" presStyleIdx="5" presStyleCnt="6" custLinFactNeighborX="-32112" custLinFactNeighborY="67644"/>
      <dgm:spPr/>
    </dgm:pt>
    <dgm:pt modelId="{B1C42031-7471-4AE9-9497-E9AA04B2337F}" type="pres">
      <dgm:prSet presAssocID="{6B4A8C2A-FD94-426E-9CC3-83C837021FB2}" presName="parTx" presStyleLbl="revTx" presStyleIdx="21" presStyleCnt="22" custAng="16457072" custScaleX="193689" custLinFactNeighborX="-24399" custLinFactNeighborY="19397"/>
      <dgm:spPr/>
      <dgm:t>
        <a:bodyPr/>
        <a:lstStyle/>
        <a:p>
          <a:endParaRPr lang="en-US"/>
        </a:p>
      </dgm:t>
    </dgm:pt>
    <dgm:pt modelId="{FB00B8FF-F4FA-4839-A533-A537D3EBA776}" type="pres">
      <dgm:prSet presAssocID="{6B4A8C2A-FD94-426E-9CC3-83C837021FB2}" presName="bSpace" presStyleCnt="0"/>
      <dgm:spPr/>
    </dgm:pt>
    <dgm:pt modelId="{34026144-CCAA-4F5F-AC58-F8257E0332A5}" type="pres">
      <dgm:prSet presAssocID="{6B4A8C2A-FD94-426E-9CC3-83C837021FB2}" presName="parBackupNorm" presStyleCnt="0"/>
      <dgm:spPr/>
    </dgm:pt>
    <dgm:pt modelId="{83C834E5-952B-4247-BC0B-B82649F96A8A}" type="pres">
      <dgm:prSet presAssocID="{C4C43BDC-B2E1-4EA8-B239-80B7C69ECB94}" presName="parSpace" presStyleCnt="0"/>
      <dgm:spPr/>
    </dgm:pt>
  </dgm:ptLst>
  <dgm:cxnLst>
    <dgm:cxn modelId="{EE048E28-C28D-42DA-B945-BA6A38585A44}" srcId="{DF86EA8A-EF49-4ADF-AA57-B572EB51015A}" destId="{FCA9182E-91AB-4E13-B690-59A9C75B8CE8}" srcOrd="4" destOrd="0" parTransId="{3C665582-6706-48F4-BCB1-910FE89508E8}" sibTransId="{F3CBE7F7-3C60-41DF-A244-F6F59E60BC53}"/>
    <dgm:cxn modelId="{BC4019DA-9847-4581-A12B-0392615650E7}" srcId="{DA1577FA-B4C7-4E74-8B34-DC36570AD186}" destId="{3981B4C7-216F-4BA6-A453-FA4DC1552A4B}" srcOrd="1" destOrd="0" parTransId="{653BA9FF-58C8-4264-A123-3E03C8C3B937}" sibTransId="{A7808455-E212-4D17-90D6-63C582ABB11C}"/>
    <dgm:cxn modelId="{5D9C6F52-6F18-40F1-ABE9-2BB8D3F66BD3}" type="presOf" srcId="{CEA08881-7288-47DA-B911-FB52156142D0}" destId="{ABC0FE7B-81EF-46F4-AFA1-40D8E545F70B}" srcOrd="0" destOrd="0" presId="urn:microsoft.com/office/officeart/2008/layout/CircleAccentTimeline"/>
    <dgm:cxn modelId="{A78539E8-B0B9-4B68-8D91-A8058A35EBFD}" type="presOf" srcId="{FCA9182E-91AB-4E13-B690-59A9C75B8CE8}" destId="{273A3A3C-AAD5-453F-8A40-B9D79E97CDE6}" srcOrd="0" destOrd="0" presId="urn:microsoft.com/office/officeart/2008/layout/CircleAccentTimeline"/>
    <dgm:cxn modelId="{3A5BAD9D-E0AD-483C-BD24-979D2D38405B}" srcId="{DA1577FA-B4C7-4E74-8B34-DC36570AD186}" destId="{062984E3-CAE0-4CE3-9B97-ABDAAC2E7863}" srcOrd="0" destOrd="0" parTransId="{96CA2169-4E89-4CB0-9740-17CA3BB900A0}" sibTransId="{A1C33CC0-2473-4976-A2D4-0EB860633895}"/>
    <dgm:cxn modelId="{EAB33DA2-A4BF-446D-B635-676BDA597DDF}" srcId="{DF86EA8A-EF49-4ADF-AA57-B572EB51015A}" destId="{DF3A185E-4480-47AE-B42D-B0D49413E8B6}" srcOrd="2" destOrd="0" parTransId="{02ED66AD-A880-4674-B973-CE6A7716AD82}" sibTransId="{496CD763-0F6B-4B99-B4DC-299F09DD711C}"/>
    <dgm:cxn modelId="{6190DD7B-A058-439D-984B-1FA3555516C3}" type="presOf" srcId="{6B4A8C2A-FD94-426E-9CC3-83C837021FB2}" destId="{B1C42031-7471-4AE9-9497-E9AA04B2337F}" srcOrd="0" destOrd="0" presId="urn:microsoft.com/office/officeart/2008/layout/CircleAccentTimeline"/>
    <dgm:cxn modelId="{70835F71-80A8-4E1E-8D0D-E63659CAE4E2}" srcId="{DF86EA8A-EF49-4ADF-AA57-B572EB51015A}" destId="{CEA08881-7288-47DA-B911-FB52156142D0}" srcOrd="1" destOrd="0" parTransId="{DA331795-A87D-42B3-9242-4DC61A2D3791}" sibTransId="{CC95ECF4-3262-48CF-8B7B-5EEF050733AE}"/>
    <dgm:cxn modelId="{A5D45DCD-A88B-4F50-A821-21E02134C2CA}" type="presOf" srcId="{F5DCE754-6AA8-4AC1-8178-C807CC56875D}" destId="{9F15DFA2-980B-42AD-BCF6-97431252268D}" srcOrd="0" destOrd="0" presId="urn:microsoft.com/office/officeart/2008/layout/CircleAccentTimeline"/>
    <dgm:cxn modelId="{2D99DC6E-455A-49F9-8EE8-18B5DC53EB49}" srcId="{CEA08881-7288-47DA-B911-FB52156142D0}" destId="{819776EB-055C-41D2-9E35-76CAFD5A5D0C}" srcOrd="2" destOrd="0" parTransId="{DF1D1963-24EF-4DF4-A508-CD08FCDB5BF0}" sibTransId="{4E3477FD-531D-4113-B763-4B01A3339159}"/>
    <dgm:cxn modelId="{EF91F5FA-FED9-4FDB-8FF8-237719B30F97}" type="presOf" srcId="{3981B4C7-216F-4BA6-A453-FA4DC1552A4B}" destId="{9ABB67CA-AE79-48DE-B774-4BF37861804C}" srcOrd="0" destOrd="0" presId="urn:microsoft.com/office/officeart/2008/layout/CircleAccentTimeline"/>
    <dgm:cxn modelId="{7EEA138A-F7E3-4103-9DCE-1D97461F5656}" type="presOf" srcId="{18CAA2D6-6F50-48A1-A273-2C3DD5EE0224}" destId="{099FC30C-47E4-40CE-AB05-55F9B4428F70}" srcOrd="0" destOrd="0" presId="urn:microsoft.com/office/officeart/2008/layout/CircleAccentTimeline"/>
    <dgm:cxn modelId="{0C91EA15-90A5-D04F-8FDA-211A4463EC5B}" srcId="{FCA9182E-91AB-4E13-B690-59A9C75B8CE8}" destId="{4065C83C-C4AC-6D44-ABCE-FEE2158B5D68}" srcOrd="1" destOrd="0" parTransId="{9595CF2E-0B5A-D54C-AEE2-F995C0CC9C7A}" sibTransId="{36989E32-7935-0A49-B2C3-73F789E22888}"/>
    <dgm:cxn modelId="{194B61BD-7E53-408C-B747-03AE1BA298B8}" type="presOf" srcId="{DF86EA8A-EF49-4ADF-AA57-B572EB51015A}" destId="{8A8ADF4E-E06B-4F8D-B5A5-388D93578DEB}" srcOrd="0" destOrd="0" presId="urn:microsoft.com/office/officeart/2008/layout/CircleAccentTimeline"/>
    <dgm:cxn modelId="{EE717D0C-6481-41DA-8942-943AD6131B29}" srcId="{DF86EA8A-EF49-4ADF-AA57-B572EB51015A}" destId="{6B4A8C2A-FD94-426E-9CC3-83C837021FB2}" srcOrd="5" destOrd="0" parTransId="{2EC623D7-2D45-4C90-9F3E-F0CF1C5416FE}" sibTransId="{C4C43BDC-B2E1-4EA8-B239-80B7C69ECB94}"/>
    <dgm:cxn modelId="{9F6891B4-F98C-44C2-B1A5-4327B3645C1F}" srcId="{DF86EA8A-EF49-4ADF-AA57-B572EB51015A}" destId="{DA1577FA-B4C7-4E74-8B34-DC36570AD186}" srcOrd="0" destOrd="0" parTransId="{06784688-D692-483B-B1FB-3F306D99023D}" sibTransId="{B289107E-2F19-43D0-AB76-BDEE4C048789}"/>
    <dgm:cxn modelId="{A5FF5FFC-7696-3D45-A3E5-D3950E00873B}" type="presOf" srcId="{4065C83C-C4AC-6D44-ABCE-FEE2158B5D68}" destId="{C10CCC5B-314A-8C40-87A7-ABD951A501A1}" srcOrd="0" destOrd="0" presId="urn:microsoft.com/office/officeart/2008/layout/CircleAccentTimeline"/>
    <dgm:cxn modelId="{4C82A79F-55E7-4952-8FD5-8FDBD004DA1D}" srcId="{DF86EA8A-EF49-4ADF-AA57-B572EB51015A}" destId="{18CAA2D6-6F50-48A1-A273-2C3DD5EE0224}" srcOrd="3" destOrd="0" parTransId="{A15915F5-9931-4A32-94A4-F01193C9C23F}" sibTransId="{57E5BADD-3745-40E6-96C4-F82341D20121}"/>
    <dgm:cxn modelId="{5CCC334A-38F4-4E6E-9C68-2117CCD647E3}" srcId="{FCA9182E-91AB-4E13-B690-59A9C75B8CE8}" destId="{F5DCE754-6AA8-4AC1-8178-C807CC56875D}" srcOrd="0" destOrd="0" parTransId="{CB4B7B84-5A6C-4FF5-9AD6-16855C668499}" sibTransId="{660CC717-FBE3-400B-9257-F4E0D856A427}"/>
    <dgm:cxn modelId="{21D7E694-A45D-4025-ACE5-69EB458CDF3F}" type="presOf" srcId="{44E90156-62FD-4EA0-A2EF-FE5FBF7C4E85}" destId="{8905168E-5DB7-43AB-84B6-5CA541DA8353}" srcOrd="0" destOrd="0" presId="urn:microsoft.com/office/officeart/2008/layout/CircleAccentTimeline"/>
    <dgm:cxn modelId="{30B406D4-D596-407C-8583-DAA7F9A1F58D}" type="presOf" srcId="{570DEBC0-9C96-42DD-97DE-EDCECDFD9BF7}" destId="{1BFF0C2D-A675-4570-831D-18976B859C6C}" srcOrd="0" destOrd="0" presId="urn:microsoft.com/office/officeart/2008/layout/CircleAccentTimeline"/>
    <dgm:cxn modelId="{E1CBFD1E-B669-4091-A41A-D9F8C40E2EDA}" srcId="{FCA9182E-91AB-4E13-B690-59A9C75B8CE8}" destId="{44E90156-62FD-4EA0-A2EF-FE5FBF7C4E85}" srcOrd="2" destOrd="0" parTransId="{24F4B5F7-4A15-45EE-82F6-81BEA59A3ABF}" sibTransId="{60E22A3C-C6B2-4C6A-A170-0D6272E34B15}"/>
    <dgm:cxn modelId="{56B7F374-A234-40AD-B292-3990AF94482F}" type="presOf" srcId="{DA1577FA-B4C7-4E74-8B34-DC36570AD186}" destId="{3D1A1A57-8D00-41F3-B3A1-37046CE66A83}" srcOrd="0" destOrd="0" presId="urn:microsoft.com/office/officeart/2008/layout/CircleAccentTimeline"/>
    <dgm:cxn modelId="{BC1EA22B-FB57-4BFE-AB54-F56681402835}" type="presOf" srcId="{819776EB-055C-41D2-9E35-76CAFD5A5D0C}" destId="{504758C6-EA7E-4FB5-B1E0-9E137FABF9A3}" srcOrd="0" destOrd="0" presId="urn:microsoft.com/office/officeart/2008/layout/CircleAccentTimeline"/>
    <dgm:cxn modelId="{7F49A4B1-33B3-4982-98C5-B633BBB382A7}" srcId="{CEA08881-7288-47DA-B911-FB52156142D0}" destId="{02C65744-BD50-46DE-8296-B2616A6B5EA1}" srcOrd="0" destOrd="0" parTransId="{D4C275EC-6974-457D-9F46-83D440DD6EED}" sibTransId="{CEB8BA9C-AB16-4C5D-93FD-B76526E53196}"/>
    <dgm:cxn modelId="{3A1E1C32-5ABC-475D-926F-3DFD8D86F022}" srcId="{CEA08881-7288-47DA-B911-FB52156142D0}" destId="{570DEBC0-9C96-42DD-97DE-EDCECDFD9BF7}" srcOrd="1" destOrd="0" parTransId="{EA2B0674-1D82-4A6E-99E3-FF92E32E4B8A}" sibTransId="{B3D3FDD7-7E6E-482C-920F-0B223D01768A}"/>
    <dgm:cxn modelId="{CF1E8775-56D6-4B7A-8E08-4ECA43C7FC23}" type="presOf" srcId="{02C65744-BD50-46DE-8296-B2616A6B5EA1}" destId="{EB2C6887-EF3E-4B43-B017-691866AAC254}" srcOrd="0" destOrd="0" presId="urn:microsoft.com/office/officeart/2008/layout/CircleAccentTimeline"/>
    <dgm:cxn modelId="{4B554D97-4D92-4FEC-9D46-D32D883E23C6}" type="presOf" srcId="{062984E3-CAE0-4CE3-9B97-ABDAAC2E7863}" destId="{800A5940-9139-4F2A-A7EF-90628DAAF91D}" srcOrd="0" destOrd="0" presId="urn:microsoft.com/office/officeart/2008/layout/CircleAccentTimeline"/>
    <dgm:cxn modelId="{8BF89575-5D1C-445A-993D-D18E3AB82AE2}" type="presOf" srcId="{DF3A185E-4480-47AE-B42D-B0D49413E8B6}" destId="{40B8011F-E7C4-4396-AF98-AF8BA61EDC51}" srcOrd="0" destOrd="0" presId="urn:microsoft.com/office/officeart/2008/layout/CircleAccentTimeline"/>
    <dgm:cxn modelId="{9492F779-344C-4038-8581-0E3A29152B88}" type="presParOf" srcId="{8A8ADF4E-E06B-4F8D-B5A5-388D93578DEB}" destId="{1D06F152-E13E-4D71-94D5-46E3112233BA}" srcOrd="0" destOrd="0" presId="urn:microsoft.com/office/officeart/2008/layout/CircleAccentTimeline"/>
    <dgm:cxn modelId="{FA89856A-512B-4DF7-8F1D-0350F33FCB8F}" type="presParOf" srcId="{1D06F152-E13E-4D71-94D5-46E3112233BA}" destId="{7E794D8E-C070-4500-96C6-BD9B6A006783}" srcOrd="0" destOrd="0" presId="urn:microsoft.com/office/officeart/2008/layout/CircleAccentTimeline"/>
    <dgm:cxn modelId="{B179B45E-9FDB-4B27-8072-B7AEB740E515}" type="presParOf" srcId="{1D06F152-E13E-4D71-94D5-46E3112233BA}" destId="{3D1A1A57-8D00-41F3-B3A1-37046CE66A83}" srcOrd="1" destOrd="0" presId="urn:microsoft.com/office/officeart/2008/layout/CircleAccentTimeline"/>
    <dgm:cxn modelId="{D8223C92-9E8A-4D5E-92AF-AD20468222C6}" type="presParOf" srcId="{1D06F152-E13E-4D71-94D5-46E3112233BA}" destId="{AB1713B8-A688-49D9-B271-9C9AE0FE20DB}" srcOrd="2" destOrd="0" presId="urn:microsoft.com/office/officeart/2008/layout/CircleAccentTimeline"/>
    <dgm:cxn modelId="{F1CD9134-44B2-45F9-A58C-9A4930E4BCF5}" type="presParOf" srcId="{8A8ADF4E-E06B-4F8D-B5A5-388D93578DEB}" destId="{F23C8036-CA10-49BA-9DCF-797384C57B38}" srcOrd="1" destOrd="0" presId="urn:microsoft.com/office/officeart/2008/layout/CircleAccentTimeline"/>
    <dgm:cxn modelId="{D792B7D4-088D-4C7C-8D34-7E65B21D4547}" type="presParOf" srcId="{8A8ADF4E-E06B-4F8D-B5A5-388D93578DEB}" destId="{CF1590E4-0112-4691-AC5E-EE6339F16106}" srcOrd="2" destOrd="0" presId="urn:microsoft.com/office/officeart/2008/layout/CircleAccentTimeline"/>
    <dgm:cxn modelId="{D68763BC-967D-4ADA-9925-31ED2322BEB3}" type="presParOf" srcId="{8A8ADF4E-E06B-4F8D-B5A5-388D93578DEB}" destId="{DB6E9EE7-A409-43D3-9C73-70C6CB9D1783}" srcOrd="3" destOrd="0" presId="urn:microsoft.com/office/officeart/2008/layout/CircleAccentTimeline"/>
    <dgm:cxn modelId="{F27815C6-EF2F-456E-A726-78E5A6101BC5}" type="presParOf" srcId="{8A8ADF4E-E06B-4F8D-B5A5-388D93578DEB}" destId="{8E3B9A3B-B6D7-4ED2-AB21-64C66B66A8D1}" srcOrd="4" destOrd="0" presId="urn:microsoft.com/office/officeart/2008/layout/CircleAccentTimeline"/>
    <dgm:cxn modelId="{8982C5DC-57F8-41DC-82B2-33C40D9D6DB1}" type="presParOf" srcId="{8E3B9A3B-B6D7-4ED2-AB21-64C66B66A8D1}" destId="{FF901CFD-9060-4E63-95A6-CC211CA95960}" srcOrd="0" destOrd="0" presId="urn:microsoft.com/office/officeart/2008/layout/CircleAccentTimeline"/>
    <dgm:cxn modelId="{E5781A41-49E7-4697-A4A2-96FE2AB5351E}" type="presParOf" srcId="{8E3B9A3B-B6D7-4ED2-AB21-64C66B66A8D1}" destId="{800A5940-9139-4F2A-A7EF-90628DAAF91D}" srcOrd="1" destOrd="0" presId="urn:microsoft.com/office/officeart/2008/layout/CircleAccentTimeline"/>
    <dgm:cxn modelId="{6BA8F3D8-48CB-493B-838C-73D9E4A2D925}" type="presParOf" srcId="{8E3B9A3B-B6D7-4ED2-AB21-64C66B66A8D1}" destId="{C0CC5067-CC7C-41EE-A869-2B7FC3CD09BB}" srcOrd="2" destOrd="0" presId="urn:microsoft.com/office/officeart/2008/layout/CircleAccentTimeline"/>
    <dgm:cxn modelId="{D6965FC4-6C52-4F04-8414-35625AEB2F98}" type="presParOf" srcId="{8A8ADF4E-E06B-4F8D-B5A5-388D93578DEB}" destId="{96922C2E-DADD-4FFD-BCEC-F7F97932CE5B}" srcOrd="5" destOrd="0" presId="urn:microsoft.com/office/officeart/2008/layout/CircleAccentTimeline"/>
    <dgm:cxn modelId="{1FD02354-6CBD-43C8-8459-2E3FD6410AD1}" type="presParOf" srcId="{8A8ADF4E-E06B-4F8D-B5A5-388D93578DEB}" destId="{47B004FF-367E-491F-A446-BCEE0CFD521C}" srcOrd="6" destOrd="0" presId="urn:microsoft.com/office/officeart/2008/layout/CircleAccentTimeline"/>
    <dgm:cxn modelId="{E2BD18FF-E78B-4849-B421-C424250DA803}" type="presParOf" srcId="{8A8ADF4E-E06B-4F8D-B5A5-388D93578DEB}" destId="{14EE4E40-384F-4E75-AA6F-A212D442B4FF}" srcOrd="7" destOrd="0" presId="urn:microsoft.com/office/officeart/2008/layout/CircleAccentTimeline"/>
    <dgm:cxn modelId="{1AD48B45-2153-45F0-98A6-8577B1369F05}" type="presParOf" srcId="{8A8ADF4E-E06B-4F8D-B5A5-388D93578DEB}" destId="{0428B656-2AC4-4FEE-A20E-9A033E8FDFD4}" srcOrd="8" destOrd="0" presId="urn:microsoft.com/office/officeart/2008/layout/CircleAccentTimeline"/>
    <dgm:cxn modelId="{89081C40-0B01-40D9-8EB1-3139DB6733B4}" type="presParOf" srcId="{0428B656-2AC4-4FEE-A20E-9A033E8FDFD4}" destId="{A0D3673E-46D8-421F-BE06-A75A0D91557E}" srcOrd="0" destOrd="0" presId="urn:microsoft.com/office/officeart/2008/layout/CircleAccentTimeline"/>
    <dgm:cxn modelId="{B42DF38B-884D-4D31-9A37-2DB1F0902F89}" type="presParOf" srcId="{0428B656-2AC4-4FEE-A20E-9A033E8FDFD4}" destId="{9ABB67CA-AE79-48DE-B774-4BF37861804C}" srcOrd="1" destOrd="0" presId="urn:microsoft.com/office/officeart/2008/layout/CircleAccentTimeline"/>
    <dgm:cxn modelId="{B9B5C7E1-2D34-4788-9E67-D1BEEB87EE64}" type="presParOf" srcId="{0428B656-2AC4-4FEE-A20E-9A033E8FDFD4}" destId="{91952865-A62B-47E2-B028-A4BD45E23022}" srcOrd="2" destOrd="0" presId="urn:microsoft.com/office/officeart/2008/layout/CircleAccentTimeline"/>
    <dgm:cxn modelId="{5360CFF8-C6EE-43C8-A192-4BD853BBA5DA}" type="presParOf" srcId="{8A8ADF4E-E06B-4F8D-B5A5-388D93578DEB}" destId="{483C0EA1-1581-44C5-A717-87172A22604D}" srcOrd="9" destOrd="0" presId="urn:microsoft.com/office/officeart/2008/layout/CircleAccentTimeline"/>
    <dgm:cxn modelId="{05D2B153-4405-4FA0-B43B-40C170FD8DA3}" type="presParOf" srcId="{8A8ADF4E-E06B-4F8D-B5A5-388D93578DEB}" destId="{410D06E7-62C6-4448-ACB3-F0D4121793F4}" srcOrd="10" destOrd="0" presId="urn:microsoft.com/office/officeart/2008/layout/CircleAccentTimeline"/>
    <dgm:cxn modelId="{3B972ED9-87DF-436C-8F2E-40DD1468E84E}" type="presParOf" srcId="{8A8ADF4E-E06B-4F8D-B5A5-388D93578DEB}" destId="{5210719E-6AD0-4892-8266-435D60C63BF0}" srcOrd="11" destOrd="0" presId="urn:microsoft.com/office/officeart/2008/layout/CircleAccentTimeline"/>
    <dgm:cxn modelId="{B9978CE0-4260-48BB-875D-53748D7948AC}" type="presParOf" srcId="{5210719E-6AD0-4892-8266-435D60C63BF0}" destId="{5677836F-C527-4480-9BFC-A38A744730A0}" srcOrd="0" destOrd="0" presId="urn:microsoft.com/office/officeart/2008/layout/CircleAccentTimeline"/>
    <dgm:cxn modelId="{5099F88D-33ED-4E66-B066-490F9CE65AE8}" type="presParOf" srcId="{5210719E-6AD0-4892-8266-435D60C63BF0}" destId="{ABC0FE7B-81EF-46F4-AFA1-40D8E545F70B}" srcOrd="1" destOrd="0" presId="urn:microsoft.com/office/officeart/2008/layout/CircleAccentTimeline"/>
    <dgm:cxn modelId="{1F716D2E-8905-4BAB-BAE3-12308D2706BA}" type="presParOf" srcId="{5210719E-6AD0-4892-8266-435D60C63BF0}" destId="{EA1FFFF2-EAEE-4E70-9DF5-DA7BCC1AB530}" srcOrd="2" destOrd="0" presId="urn:microsoft.com/office/officeart/2008/layout/CircleAccentTimeline"/>
    <dgm:cxn modelId="{D3B25E6D-B642-4910-9E4D-86DD8DC9B2CC}" type="presParOf" srcId="{8A8ADF4E-E06B-4F8D-B5A5-388D93578DEB}" destId="{730C1F2E-8A97-4D72-9A83-BB1315B2B508}" srcOrd="12" destOrd="0" presId="urn:microsoft.com/office/officeart/2008/layout/CircleAccentTimeline"/>
    <dgm:cxn modelId="{7D723707-102A-4E9F-9FB7-073F7AD23FBF}" type="presParOf" srcId="{8A8ADF4E-E06B-4F8D-B5A5-388D93578DEB}" destId="{609DEF17-1EE8-4ED4-9FFD-EA94E1068573}" srcOrd="13" destOrd="0" presId="urn:microsoft.com/office/officeart/2008/layout/CircleAccentTimeline"/>
    <dgm:cxn modelId="{2BB63923-9DC0-462A-8E12-C7D05352DF3C}" type="presParOf" srcId="{8A8ADF4E-E06B-4F8D-B5A5-388D93578DEB}" destId="{D191F5A8-60BB-4963-B529-A81065C22F77}" srcOrd="14" destOrd="0" presId="urn:microsoft.com/office/officeart/2008/layout/CircleAccentTimeline"/>
    <dgm:cxn modelId="{B41317F9-317B-4D89-9801-F3EE6CA46D14}" type="presParOf" srcId="{8A8ADF4E-E06B-4F8D-B5A5-388D93578DEB}" destId="{3E42E5BA-5ABD-4B8C-836B-87BCA2A404A4}" srcOrd="15" destOrd="0" presId="urn:microsoft.com/office/officeart/2008/layout/CircleAccentTimeline"/>
    <dgm:cxn modelId="{90DBDF0A-9F20-42B1-950B-7FA0F1654BB7}" type="presParOf" srcId="{3E42E5BA-5ABD-4B8C-836B-87BCA2A404A4}" destId="{ED293D5F-0ABD-47D1-B295-8EF329170CD2}" srcOrd="0" destOrd="0" presId="urn:microsoft.com/office/officeart/2008/layout/CircleAccentTimeline"/>
    <dgm:cxn modelId="{CBF308D3-4B3D-47BF-B6C0-84AEBE708274}" type="presParOf" srcId="{3E42E5BA-5ABD-4B8C-836B-87BCA2A404A4}" destId="{EB2C6887-EF3E-4B43-B017-691866AAC254}" srcOrd="1" destOrd="0" presId="urn:microsoft.com/office/officeart/2008/layout/CircleAccentTimeline"/>
    <dgm:cxn modelId="{2A42B488-A4C3-41AA-BA21-CAFC46E845D5}" type="presParOf" srcId="{3E42E5BA-5ABD-4B8C-836B-87BCA2A404A4}" destId="{8185AA03-AE7F-4029-9FDC-F8C94A4CDDFA}" srcOrd="2" destOrd="0" presId="urn:microsoft.com/office/officeart/2008/layout/CircleAccentTimeline"/>
    <dgm:cxn modelId="{C7B715A7-097E-4E7F-94B3-546DA4F9941A}" type="presParOf" srcId="{8A8ADF4E-E06B-4F8D-B5A5-388D93578DEB}" destId="{6E85DB07-0E56-413B-BB50-66E7EEECAD75}" srcOrd="16" destOrd="0" presId="urn:microsoft.com/office/officeart/2008/layout/CircleAccentTimeline"/>
    <dgm:cxn modelId="{B897EA32-F176-4C18-9EBB-976071529CE9}" type="presParOf" srcId="{8A8ADF4E-E06B-4F8D-B5A5-388D93578DEB}" destId="{F3A675C0-E2B9-4D89-8AEF-9152FBB69011}" srcOrd="17" destOrd="0" presId="urn:microsoft.com/office/officeart/2008/layout/CircleAccentTimeline"/>
    <dgm:cxn modelId="{1AC2626A-AADC-461D-A48C-F05F01A33C64}" type="presParOf" srcId="{8A8ADF4E-E06B-4F8D-B5A5-388D93578DEB}" destId="{468778FE-4A70-44D4-A506-EE0ED8D2715A}" srcOrd="18" destOrd="0" presId="urn:microsoft.com/office/officeart/2008/layout/CircleAccentTimeline"/>
    <dgm:cxn modelId="{E80DFC73-16DC-4327-87F7-364C2E3C84EA}" type="presParOf" srcId="{8A8ADF4E-E06B-4F8D-B5A5-388D93578DEB}" destId="{2282FFCF-BB6A-4B5B-BCBA-0AE5AA48CDCD}" srcOrd="19" destOrd="0" presId="urn:microsoft.com/office/officeart/2008/layout/CircleAccentTimeline"/>
    <dgm:cxn modelId="{11BEB931-86C8-41F2-B5A8-A07EBE41F0C8}" type="presParOf" srcId="{2282FFCF-BB6A-4B5B-BCBA-0AE5AA48CDCD}" destId="{699149E4-F87B-42EC-BAEB-A049364B2502}" srcOrd="0" destOrd="0" presId="urn:microsoft.com/office/officeart/2008/layout/CircleAccentTimeline"/>
    <dgm:cxn modelId="{74982275-2ACB-446E-A2A1-AC80424AAD61}" type="presParOf" srcId="{2282FFCF-BB6A-4B5B-BCBA-0AE5AA48CDCD}" destId="{1BFF0C2D-A675-4570-831D-18976B859C6C}" srcOrd="1" destOrd="0" presId="urn:microsoft.com/office/officeart/2008/layout/CircleAccentTimeline"/>
    <dgm:cxn modelId="{E5C0761E-F2EF-49BD-ABEC-B26829078622}" type="presParOf" srcId="{2282FFCF-BB6A-4B5B-BCBA-0AE5AA48CDCD}" destId="{E17E33EF-16AA-4832-8388-0FC3ADBB1B34}" srcOrd="2" destOrd="0" presId="urn:microsoft.com/office/officeart/2008/layout/CircleAccentTimeline"/>
    <dgm:cxn modelId="{70EB896D-C3B1-43C8-89C1-D2D22E6BCABD}" type="presParOf" srcId="{8A8ADF4E-E06B-4F8D-B5A5-388D93578DEB}" destId="{9A5B0A29-621A-45B0-9F20-C5181B70B9F6}" srcOrd="20" destOrd="0" presId="urn:microsoft.com/office/officeart/2008/layout/CircleAccentTimeline"/>
    <dgm:cxn modelId="{76311624-BA33-4EB7-98AA-F1F229B32BD7}" type="presParOf" srcId="{8A8ADF4E-E06B-4F8D-B5A5-388D93578DEB}" destId="{5B1437E9-41CB-4D20-9A05-C2505053414A}" srcOrd="21" destOrd="0" presId="urn:microsoft.com/office/officeart/2008/layout/CircleAccentTimeline"/>
    <dgm:cxn modelId="{953F4021-F9E9-4A87-A71C-64C68CE90834}" type="presParOf" srcId="{8A8ADF4E-E06B-4F8D-B5A5-388D93578DEB}" destId="{86E8D036-07C4-4968-A1A0-964CC79FAE69}" srcOrd="22" destOrd="0" presId="urn:microsoft.com/office/officeart/2008/layout/CircleAccentTimeline"/>
    <dgm:cxn modelId="{65DB27F6-993B-4BB0-9190-1FECFE87C79B}" type="presParOf" srcId="{8A8ADF4E-E06B-4F8D-B5A5-388D93578DEB}" destId="{FFB2D8D1-55B4-4F33-8AB3-421668599442}" srcOrd="23" destOrd="0" presId="urn:microsoft.com/office/officeart/2008/layout/CircleAccentTimeline"/>
    <dgm:cxn modelId="{4508EB8F-AA9F-45DC-877A-7FB0C95C70F4}" type="presParOf" srcId="{FFB2D8D1-55B4-4F33-8AB3-421668599442}" destId="{EBB5F913-26F6-4710-8BB9-2723C428D4B6}" srcOrd="0" destOrd="0" presId="urn:microsoft.com/office/officeart/2008/layout/CircleAccentTimeline"/>
    <dgm:cxn modelId="{DA624C8A-D6A1-4AE7-A0FC-EBCCB6384058}" type="presParOf" srcId="{FFB2D8D1-55B4-4F33-8AB3-421668599442}" destId="{504758C6-EA7E-4FB5-B1E0-9E137FABF9A3}" srcOrd="1" destOrd="0" presId="urn:microsoft.com/office/officeart/2008/layout/CircleAccentTimeline"/>
    <dgm:cxn modelId="{D8CF08EA-D45B-4B8A-9CDE-C4DFC91FC5E0}" type="presParOf" srcId="{FFB2D8D1-55B4-4F33-8AB3-421668599442}" destId="{4A4CE116-88CD-4ED6-975A-BFDA5AD7665E}" srcOrd="2" destOrd="0" presId="urn:microsoft.com/office/officeart/2008/layout/CircleAccentTimeline"/>
    <dgm:cxn modelId="{724FED62-00B7-4A63-94A3-E06B9BAE8E95}" type="presParOf" srcId="{8A8ADF4E-E06B-4F8D-B5A5-388D93578DEB}" destId="{0B2F72BF-E071-4D72-896D-45A8DC9C2B90}" srcOrd="24" destOrd="0" presId="urn:microsoft.com/office/officeart/2008/layout/CircleAccentTimeline"/>
    <dgm:cxn modelId="{D33BDC65-B662-4603-84AE-EB6B41ECE863}" type="presParOf" srcId="{8A8ADF4E-E06B-4F8D-B5A5-388D93578DEB}" destId="{500E86CA-1508-4881-913F-B6DBFDE57181}" srcOrd="25" destOrd="0" presId="urn:microsoft.com/office/officeart/2008/layout/CircleAccentTimeline"/>
    <dgm:cxn modelId="{1E09A12F-16F9-4895-82D7-366C92D2F598}" type="presParOf" srcId="{8A8ADF4E-E06B-4F8D-B5A5-388D93578DEB}" destId="{DB218F04-9F92-4411-BA5C-823FB5B770C2}" srcOrd="26" destOrd="0" presId="urn:microsoft.com/office/officeart/2008/layout/CircleAccentTimeline"/>
    <dgm:cxn modelId="{CCD81D94-244E-41F2-BD70-A04AF27CD6D8}" type="presParOf" srcId="{DB218F04-9F92-4411-BA5C-823FB5B770C2}" destId="{5FDF8B4A-162B-40F6-917F-533FAB055343}" srcOrd="0" destOrd="0" presId="urn:microsoft.com/office/officeart/2008/layout/CircleAccentTimeline"/>
    <dgm:cxn modelId="{ACE5AFE8-458A-4E9F-84BF-5EA201265642}" type="presParOf" srcId="{DB218F04-9F92-4411-BA5C-823FB5B770C2}" destId="{40B8011F-E7C4-4396-AF98-AF8BA61EDC51}" srcOrd="1" destOrd="0" presId="urn:microsoft.com/office/officeart/2008/layout/CircleAccentTimeline"/>
    <dgm:cxn modelId="{744DBD33-987D-4E99-90DA-D75613828BEF}" type="presParOf" srcId="{DB218F04-9F92-4411-BA5C-823FB5B770C2}" destId="{BCBD62CC-584F-41AF-A779-EE6005BE8F78}" srcOrd="2" destOrd="0" presId="urn:microsoft.com/office/officeart/2008/layout/CircleAccentTimeline"/>
    <dgm:cxn modelId="{07C63812-37DA-4C61-995A-0C607A5E46B6}" type="presParOf" srcId="{8A8ADF4E-E06B-4F8D-B5A5-388D93578DEB}" destId="{BE508D37-EA49-46E7-AB6D-E504B80969A0}" srcOrd="27" destOrd="0" presId="urn:microsoft.com/office/officeart/2008/layout/CircleAccentTimeline"/>
    <dgm:cxn modelId="{3BDBDE5C-F6C4-444B-9B42-E9A284C70CBB}" type="presParOf" srcId="{8A8ADF4E-E06B-4F8D-B5A5-388D93578DEB}" destId="{98F26615-7DAD-4F2F-8DBD-D9ED386226A0}" srcOrd="28" destOrd="0" presId="urn:microsoft.com/office/officeart/2008/layout/CircleAccentTimeline"/>
    <dgm:cxn modelId="{BAD8BC5E-26FA-43CD-BD78-A0502FC3C8C6}" type="presParOf" srcId="{8A8ADF4E-E06B-4F8D-B5A5-388D93578DEB}" destId="{3E5767BE-F591-461F-8714-7EE17D30C608}" srcOrd="29" destOrd="0" presId="urn:microsoft.com/office/officeart/2008/layout/CircleAccentTimeline"/>
    <dgm:cxn modelId="{D694DD7C-7578-45BA-9189-EBC62F04C7EF}" type="presParOf" srcId="{3E5767BE-F591-461F-8714-7EE17D30C608}" destId="{C11902BC-2863-46C9-B1D6-98A6A40CC141}" srcOrd="0" destOrd="0" presId="urn:microsoft.com/office/officeart/2008/layout/CircleAccentTimeline"/>
    <dgm:cxn modelId="{9E5A5618-6F6F-4A18-B813-7263AE1FF735}" type="presParOf" srcId="{3E5767BE-F591-461F-8714-7EE17D30C608}" destId="{099FC30C-47E4-40CE-AB05-55F9B4428F70}" srcOrd="1" destOrd="0" presId="urn:microsoft.com/office/officeart/2008/layout/CircleAccentTimeline"/>
    <dgm:cxn modelId="{E0AA85FE-D75A-47F7-8E0C-7A8F096EDAEB}" type="presParOf" srcId="{3E5767BE-F591-461F-8714-7EE17D30C608}" destId="{7A2509CD-3436-4880-A073-A4D4B5704010}" srcOrd="2" destOrd="0" presId="urn:microsoft.com/office/officeart/2008/layout/CircleAccentTimeline"/>
    <dgm:cxn modelId="{CFF84F7E-B4DB-44AC-BEEE-392CB7C6FFD6}" type="presParOf" srcId="{8A8ADF4E-E06B-4F8D-B5A5-388D93578DEB}" destId="{E99591D7-853D-492C-81AE-505C89CAE3D5}" srcOrd="30" destOrd="0" presId="urn:microsoft.com/office/officeart/2008/layout/CircleAccentTimeline"/>
    <dgm:cxn modelId="{62D9D03E-29BA-4630-AB8C-8326C6E8E29C}" type="presParOf" srcId="{8A8ADF4E-E06B-4F8D-B5A5-388D93578DEB}" destId="{7AD565EA-3E5B-4F07-A09C-863B5304128D}" srcOrd="31" destOrd="0" presId="urn:microsoft.com/office/officeart/2008/layout/CircleAccentTimeline"/>
    <dgm:cxn modelId="{71825BF0-BF0E-4EA3-AF26-1057A6C17B12}" type="presParOf" srcId="{8A8ADF4E-E06B-4F8D-B5A5-388D93578DEB}" destId="{FBA36A6B-1F3B-4926-8B2D-EC72C20B6040}" srcOrd="32" destOrd="0" presId="urn:microsoft.com/office/officeart/2008/layout/CircleAccentTimeline"/>
    <dgm:cxn modelId="{9AF8C89B-58E5-4E95-A2F7-E3F1A723A343}" type="presParOf" srcId="{FBA36A6B-1F3B-4926-8B2D-EC72C20B6040}" destId="{4723CCFB-0E43-499A-848B-14714FA97726}" srcOrd="0" destOrd="0" presId="urn:microsoft.com/office/officeart/2008/layout/CircleAccentTimeline"/>
    <dgm:cxn modelId="{7DC81B25-D99B-4D90-977B-E129C47E871F}" type="presParOf" srcId="{FBA36A6B-1F3B-4926-8B2D-EC72C20B6040}" destId="{273A3A3C-AAD5-453F-8A40-B9D79E97CDE6}" srcOrd="1" destOrd="0" presId="urn:microsoft.com/office/officeart/2008/layout/CircleAccentTimeline"/>
    <dgm:cxn modelId="{18D95CF4-4AD3-4528-91A4-1D59FA4935C6}" type="presParOf" srcId="{FBA36A6B-1F3B-4926-8B2D-EC72C20B6040}" destId="{F68B60C5-CC8E-4B61-82E6-4AD45CD8DF3C}" srcOrd="2" destOrd="0" presId="urn:microsoft.com/office/officeart/2008/layout/CircleAccentTimeline"/>
    <dgm:cxn modelId="{F9A9953C-E8A3-4F53-9AE1-5F1EBC59C531}" type="presParOf" srcId="{8A8ADF4E-E06B-4F8D-B5A5-388D93578DEB}" destId="{FF562035-56D7-4469-AA04-0143452B3D21}" srcOrd="33" destOrd="0" presId="urn:microsoft.com/office/officeart/2008/layout/CircleAccentTimeline"/>
    <dgm:cxn modelId="{9A4E9839-5C20-442E-8AF2-A7FFD0BB9240}" type="presParOf" srcId="{8A8ADF4E-E06B-4F8D-B5A5-388D93578DEB}" destId="{165FA7C4-FA84-4892-A90A-FBADC6FA4C8D}" srcOrd="34" destOrd="0" presId="urn:microsoft.com/office/officeart/2008/layout/CircleAccentTimeline"/>
    <dgm:cxn modelId="{955BDB88-914A-48E3-B848-CFB061598291}" type="presParOf" srcId="{8A8ADF4E-E06B-4F8D-B5A5-388D93578DEB}" destId="{E673D675-F032-44EE-9859-12813BC3150E}" srcOrd="35" destOrd="0" presId="urn:microsoft.com/office/officeart/2008/layout/CircleAccentTimeline"/>
    <dgm:cxn modelId="{BE1456C0-454D-4312-B98B-8CB2CAF61549}" type="presParOf" srcId="{8A8ADF4E-E06B-4F8D-B5A5-388D93578DEB}" destId="{33B8DB19-603D-4D98-B2B1-46DAB914C6FB}" srcOrd="36" destOrd="0" presId="urn:microsoft.com/office/officeart/2008/layout/CircleAccentTimeline"/>
    <dgm:cxn modelId="{0600EBB2-DEBD-48CE-8CAB-8E7A44157D80}" type="presParOf" srcId="{33B8DB19-603D-4D98-B2B1-46DAB914C6FB}" destId="{E96084A0-E4FE-4E47-921C-9BA785EF6C40}" srcOrd="0" destOrd="0" presId="urn:microsoft.com/office/officeart/2008/layout/CircleAccentTimeline"/>
    <dgm:cxn modelId="{69024F31-27EF-4AFC-8FBD-5D0161D57217}" type="presParOf" srcId="{33B8DB19-603D-4D98-B2B1-46DAB914C6FB}" destId="{9F15DFA2-980B-42AD-BCF6-97431252268D}" srcOrd="1" destOrd="0" presId="urn:microsoft.com/office/officeart/2008/layout/CircleAccentTimeline"/>
    <dgm:cxn modelId="{B8C1ECB5-21AB-4094-8EB1-60B5CAB36350}" type="presParOf" srcId="{33B8DB19-603D-4D98-B2B1-46DAB914C6FB}" destId="{8D4C794C-F16E-4060-BFB0-E0419AC0BB17}" srcOrd="2" destOrd="0" presId="urn:microsoft.com/office/officeart/2008/layout/CircleAccentTimeline"/>
    <dgm:cxn modelId="{F692DFAD-B1F9-47AB-BE40-6BCD9A8964C5}" type="presParOf" srcId="{8A8ADF4E-E06B-4F8D-B5A5-388D93578DEB}" destId="{B2136C96-0287-4AA2-A049-6B8B3F5CAD57}" srcOrd="37" destOrd="0" presId="urn:microsoft.com/office/officeart/2008/layout/CircleAccentTimeline"/>
    <dgm:cxn modelId="{98BC1CA4-6C43-4F77-B21A-E455DE7F8BD5}" type="presParOf" srcId="{8A8ADF4E-E06B-4F8D-B5A5-388D93578DEB}" destId="{FA83097F-7E5C-4E92-A0AB-FF4214E4C370}" srcOrd="38" destOrd="0" presId="urn:microsoft.com/office/officeart/2008/layout/CircleAccentTimeline"/>
    <dgm:cxn modelId="{B5DFB80D-7B1F-E64B-9E74-57F8A85517BF}" type="presParOf" srcId="{8A8ADF4E-E06B-4F8D-B5A5-388D93578DEB}" destId="{1873E832-96E0-AA4C-9B9F-5C3B6F43568E}" srcOrd="39" destOrd="0" presId="urn:microsoft.com/office/officeart/2008/layout/CircleAccentTimeline"/>
    <dgm:cxn modelId="{7C450394-BBBF-C74D-9EB4-53EE0D239427}" type="presParOf" srcId="{8A8ADF4E-E06B-4F8D-B5A5-388D93578DEB}" destId="{6793A9EE-09D3-4846-9081-8D5CDBE795E0}" srcOrd="40" destOrd="0" presId="urn:microsoft.com/office/officeart/2008/layout/CircleAccentTimeline"/>
    <dgm:cxn modelId="{425F827B-7129-4D42-8837-FAE88EB13109}" type="presParOf" srcId="{6793A9EE-09D3-4846-9081-8D5CDBE795E0}" destId="{5013E759-3505-1C41-955B-51126413F6E1}" srcOrd="0" destOrd="0" presId="urn:microsoft.com/office/officeart/2008/layout/CircleAccentTimeline"/>
    <dgm:cxn modelId="{510036DA-3275-1F4C-8DC1-74DC14565556}" type="presParOf" srcId="{6793A9EE-09D3-4846-9081-8D5CDBE795E0}" destId="{C10CCC5B-314A-8C40-87A7-ABD951A501A1}" srcOrd="1" destOrd="0" presId="urn:microsoft.com/office/officeart/2008/layout/CircleAccentTimeline"/>
    <dgm:cxn modelId="{C5575CB6-EFB6-0A4A-8798-792ABF12654A}" type="presParOf" srcId="{6793A9EE-09D3-4846-9081-8D5CDBE795E0}" destId="{9FAF231F-35CC-B143-9312-76EF1AD6F8F1}" srcOrd="2" destOrd="0" presId="urn:microsoft.com/office/officeart/2008/layout/CircleAccentTimeline"/>
    <dgm:cxn modelId="{DFCF18FA-8C78-9C43-B72E-70810B9688D3}" type="presParOf" srcId="{8A8ADF4E-E06B-4F8D-B5A5-388D93578DEB}" destId="{352DA1DE-E552-E14C-9CA7-CA8E9A375B78}" srcOrd="41" destOrd="0" presId="urn:microsoft.com/office/officeart/2008/layout/CircleAccentTimeline"/>
    <dgm:cxn modelId="{81933395-D271-A84D-8B09-336335562491}" type="presParOf" srcId="{8A8ADF4E-E06B-4F8D-B5A5-388D93578DEB}" destId="{24838411-EB7A-5C44-B5D3-C072AFE82983}" srcOrd="42" destOrd="0" presId="urn:microsoft.com/office/officeart/2008/layout/CircleAccentTimeline"/>
    <dgm:cxn modelId="{DEB047C5-EB35-4966-B1A1-2EE4114DC039}" type="presParOf" srcId="{8A8ADF4E-E06B-4F8D-B5A5-388D93578DEB}" destId="{95500061-6D56-4DD4-A506-CA41864018D8}" srcOrd="43" destOrd="0" presId="urn:microsoft.com/office/officeart/2008/layout/CircleAccentTimeline"/>
    <dgm:cxn modelId="{C60B18A0-8C65-4A77-BC5D-AB44E0F8E644}" type="presParOf" srcId="{8A8ADF4E-E06B-4F8D-B5A5-388D93578DEB}" destId="{3BFD9B93-DD41-4B6D-A8C8-26C9F1079A1C}" srcOrd="44" destOrd="0" presId="urn:microsoft.com/office/officeart/2008/layout/CircleAccentTimeline"/>
    <dgm:cxn modelId="{ABFEEFB3-B2FE-4BD5-9028-1B7C2DF25779}" type="presParOf" srcId="{3BFD9B93-DD41-4B6D-A8C8-26C9F1079A1C}" destId="{0EA7CFD8-10D3-4B50-BACE-CA587721F1F0}" srcOrd="0" destOrd="0" presId="urn:microsoft.com/office/officeart/2008/layout/CircleAccentTimeline"/>
    <dgm:cxn modelId="{1F2AADA5-34A0-4252-B3F4-F6DDFD22076E}" type="presParOf" srcId="{3BFD9B93-DD41-4B6D-A8C8-26C9F1079A1C}" destId="{8905168E-5DB7-43AB-84B6-5CA541DA8353}" srcOrd="1" destOrd="0" presId="urn:microsoft.com/office/officeart/2008/layout/CircleAccentTimeline"/>
    <dgm:cxn modelId="{01AB2792-7F49-4848-86E4-8C92A7C1C000}" type="presParOf" srcId="{3BFD9B93-DD41-4B6D-A8C8-26C9F1079A1C}" destId="{9ACE9EFB-E6BC-4F7A-A972-50932BA76DA6}" srcOrd="2" destOrd="0" presId="urn:microsoft.com/office/officeart/2008/layout/CircleAccentTimeline"/>
    <dgm:cxn modelId="{2C8D5554-82EC-4688-909A-C40A1C18D1EF}" type="presParOf" srcId="{8A8ADF4E-E06B-4F8D-B5A5-388D93578DEB}" destId="{726CDBD3-707D-45E3-913E-A3791F48E9D6}" srcOrd="45" destOrd="0" presId="urn:microsoft.com/office/officeart/2008/layout/CircleAccentTimeline"/>
    <dgm:cxn modelId="{861B11E1-A93C-4B6E-ADC2-D22F81723847}" type="presParOf" srcId="{8A8ADF4E-E06B-4F8D-B5A5-388D93578DEB}" destId="{CE178D80-EE5B-419E-B36F-837A9859307B}" srcOrd="46" destOrd="0" presId="urn:microsoft.com/office/officeart/2008/layout/CircleAccentTimeline"/>
    <dgm:cxn modelId="{067DE99A-CDA3-43DD-A642-B3AAD0AE5687}" type="presParOf" srcId="{8A8ADF4E-E06B-4F8D-B5A5-388D93578DEB}" destId="{470980D4-1AB4-43E3-AF8A-F6B3CE9D39D4}" srcOrd="47" destOrd="0" presId="urn:microsoft.com/office/officeart/2008/layout/CircleAccentTimeline"/>
    <dgm:cxn modelId="{D6A87159-EBF5-41E0-AE0C-D0BC5BC4A398}" type="presParOf" srcId="{470980D4-1AB4-43E3-AF8A-F6B3CE9D39D4}" destId="{449EDDA9-9D16-4450-A60F-CDF4BBAB4E0B}" srcOrd="0" destOrd="0" presId="urn:microsoft.com/office/officeart/2008/layout/CircleAccentTimeline"/>
    <dgm:cxn modelId="{1D362BD9-DF7D-4259-87F9-E50628E342F2}" type="presParOf" srcId="{470980D4-1AB4-43E3-AF8A-F6B3CE9D39D4}" destId="{B1C42031-7471-4AE9-9497-E9AA04B2337F}" srcOrd="1" destOrd="0" presId="urn:microsoft.com/office/officeart/2008/layout/CircleAccentTimeline"/>
    <dgm:cxn modelId="{0D2D999D-4B2C-4DAF-8C3F-224C106DD78E}" type="presParOf" srcId="{470980D4-1AB4-43E3-AF8A-F6B3CE9D39D4}" destId="{FB00B8FF-F4FA-4839-A533-A537D3EBA776}" srcOrd="2" destOrd="0" presId="urn:microsoft.com/office/officeart/2008/layout/CircleAccentTimeline"/>
    <dgm:cxn modelId="{36407971-6CB2-41BC-8DF9-2115382F5070}" type="presParOf" srcId="{8A8ADF4E-E06B-4F8D-B5A5-388D93578DEB}" destId="{34026144-CCAA-4F5F-AC58-F8257E0332A5}" srcOrd="48" destOrd="0" presId="urn:microsoft.com/office/officeart/2008/layout/CircleAccentTimeline"/>
    <dgm:cxn modelId="{0188595B-0E66-40F3-89A8-9A8B27FC84AF}" type="presParOf" srcId="{8A8ADF4E-E06B-4F8D-B5A5-388D93578DEB}" destId="{83C834E5-952B-4247-BC0B-B82649F96A8A}" srcOrd="49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CF1528-5DCB-42C0-9F80-07CC5C244157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28B71E06-3F8B-4BCA-B25B-BFE653003947}">
      <dgm:prSet phldrT="[Text]"/>
      <dgm:spPr/>
      <dgm:t>
        <a:bodyPr/>
        <a:lstStyle/>
        <a:p>
          <a:r>
            <a:rPr lang="en-US" dirty="0" smtClean="0"/>
            <a:t>RFPs sent to 10 vendors</a:t>
          </a:r>
          <a:endParaRPr lang="en-US" dirty="0"/>
        </a:p>
      </dgm:t>
    </dgm:pt>
    <dgm:pt modelId="{5D7561AE-DF2B-4517-A2CD-CA7E12EF4083}" type="parTrans" cxnId="{F15CA3C3-B946-498A-8F12-F9EE28298A9D}">
      <dgm:prSet/>
      <dgm:spPr/>
      <dgm:t>
        <a:bodyPr/>
        <a:lstStyle/>
        <a:p>
          <a:endParaRPr lang="en-US"/>
        </a:p>
      </dgm:t>
    </dgm:pt>
    <dgm:pt modelId="{486B35C2-1A60-4D3D-8C45-7243840204EB}" type="sibTrans" cxnId="{F15CA3C3-B946-498A-8F12-F9EE28298A9D}">
      <dgm:prSet/>
      <dgm:spPr/>
      <dgm:t>
        <a:bodyPr/>
        <a:lstStyle/>
        <a:p>
          <a:endParaRPr lang="en-US"/>
        </a:p>
      </dgm:t>
    </dgm:pt>
    <dgm:pt modelId="{D6DDB36B-B2CB-4A35-B512-9E2A3C69184F}">
      <dgm:prSet phldrT="[Text]"/>
      <dgm:spPr/>
      <dgm:t>
        <a:bodyPr/>
        <a:lstStyle/>
        <a:p>
          <a:r>
            <a:rPr lang="en-US" dirty="0" smtClean="0"/>
            <a:t>Received/reviewed 9 proposals</a:t>
          </a:r>
          <a:endParaRPr lang="en-US" dirty="0"/>
        </a:p>
      </dgm:t>
    </dgm:pt>
    <dgm:pt modelId="{7B62B820-33F9-4CD4-B25F-137EFAA488E0}" type="parTrans" cxnId="{A3B0569F-0E64-4937-B8F0-2135BD327F31}">
      <dgm:prSet/>
      <dgm:spPr/>
      <dgm:t>
        <a:bodyPr/>
        <a:lstStyle/>
        <a:p>
          <a:endParaRPr lang="en-US"/>
        </a:p>
      </dgm:t>
    </dgm:pt>
    <dgm:pt modelId="{8847E76A-6093-48AE-98BF-B85A0EDBD9DB}" type="sibTrans" cxnId="{A3B0569F-0E64-4937-B8F0-2135BD327F31}">
      <dgm:prSet/>
      <dgm:spPr/>
      <dgm:t>
        <a:bodyPr/>
        <a:lstStyle/>
        <a:p>
          <a:endParaRPr lang="en-US"/>
        </a:p>
      </dgm:t>
    </dgm:pt>
    <dgm:pt modelId="{66699DB8-B15A-49FE-91DF-179B26ED729C}">
      <dgm:prSet phldrT="[Text]"/>
      <dgm:spPr/>
      <dgm:t>
        <a:bodyPr/>
        <a:lstStyle/>
        <a:p>
          <a:r>
            <a:rPr lang="en-US" dirty="0" smtClean="0"/>
            <a:t>Invited 4 vendors to provide on-site demos</a:t>
          </a:r>
          <a:endParaRPr lang="en-US" dirty="0"/>
        </a:p>
      </dgm:t>
    </dgm:pt>
    <dgm:pt modelId="{3701E72A-3BE1-48CC-99AC-5D7A7A8B4AD0}" type="parTrans" cxnId="{D15530B8-C7F5-4FAE-A849-67F399137988}">
      <dgm:prSet/>
      <dgm:spPr/>
      <dgm:t>
        <a:bodyPr/>
        <a:lstStyle/>
        <a:p>
          <a:endParaRPr lang="en-US"/>
        </a:p>
      </dgm:t>
    </dgm:pt>
    <dgm:pt modelId="{B89215FE-2AB5-4172-8548-444582581E0D}" type="sibTrans" cxnId="{D15530B8-C7F5-4FAE-A849-67F399137988}">
      <dgm:prSet/>
      <dgm:spPr/>
      <dgm:t>
        <a:bodyPr/>
        <a:lstStyle/>
        <a:p>
          <a:endParaRPr lang="en-US"/>
        </a:p>
      </dgm:t>
    </dgm:pt>
    <dgm:pt modelId="{205E5F5C-3B7B-4123-B18B-8C639C2F4C09}">
      <dgm:prSet phldrT="[Text]"/>
      <dgm:spPr/>
      <dgm:t>
        <a:bodyPr/>
        <a:lstStyle/>
        <a:p>
          <a:r>
            <a:rPr lang="en-US" dirty="0" smtClean="0"/>
            <a:t>1 vendor selected</a:t>
          </a:r>
          <a:endParaRPr lang="en-US" dirty="0"/>
        </a:p>
      </dgm:t>
    </dgm:pt>
    <dgm:pt modelId="{0A7F5A2E-4532-47CB-9178-456F979C9350}" type="parTrans" cxnId="{44F54B45-5C1B-4A2B-A8CA-595B0DB75841}">
      <dgm:prSet/>
      <dgm:spPr/>
      <dgm:t>
        <a:bodyPr/>
        <a:lstStyle/>
        <a:p>
          <a:endParaRPr lang="en-US"/>
        </a:p>
      </dgm:t>
    </dgm:pt>
    <dgm:pt modelId="{01262720-569D-4B94-9B1D-269AF5A2F9D7}" type="sibTrans" cxnId="{44F54B45-5C1B-4A2B-A8CA-595B0DB75841}">
      <dgm:prSet/>
      <dgm:spPr/>
      <dgm:t>
        <a:bodyPr/>
        <a:lstStyle/>
        <a:p>
          <a:endParaRPr lang="en-US"/>
        </a:p>
      </dgm:t>
    </dgm:pt>
    <dgm:pt modelId="{64ECCF68-6247-406A-B021-F06C839C97D6}" type="pres">
      <dgm:prSet presAssocID="{D4CF1528-5DCB-42C0-9F80-07CC5C244157}" presName="Name0" presStyleCnt="0">
        <dgm:presLayoutVars>
          <dgm:dir/>
          <dgm:animLvl val="lvl"/>
          <dgm:resizeHandles val="exact"/>
        </dgm:presLayoutVars>
      </dgm:prSet>
      <dgm:spPr/>
    </dgm:pt>
    <dgm:pt modelId="{F9FD8599-FC02-4257-84FA-761B9D1E7AE3}" type="pres">
      <dgm:prSet presAssocID="{28B71E06-3F8B-4BCA-B25B-BFE653003947}" presName="Name8" presStyleCnt="0"/>
      <dgm:spPr/>
    </dgm:pt>
    <dgm:pt modelId="{C917C038-A330-4A6E-BF57-6CA2F8D73C96}" type="pres">
      <dgm:prSet presAssocID="{28B71E06-3F8B-4BCA-B25B-BFE653003947}" presName="level" presStyleLbl="node1" presStyleIdx="0" presStyleCnt="4" custLinFactNeighborY="-79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34AB1-F8BC-4975-B4E2-13EEDDDCFDF5}" type="pres">
      <dgm:prSet presAssocID="{28B71E06-3F8B-4BCA-B25B-BFE65300394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6FBD0E-56A9-4A23-8AFA-76C2F6853919}" type="pres">
      <dgm:prSet presAssocID="{D6DDB36B-B2CB-4A35-B512-9E2A3C69184F}" presName="Name8" presStyleCnt="0"/>
      <dgm:spPr/>
    </dgm:pt>
    <dgm:pt modelId="{C8E15BB3-E55B-4FC1-B9BD-BF4CDFB31DEA}" type="pres">
      <dgm:prSet presAssocID="{D6DDB36B-B2CB-4A35-B512-9E2A3C69184F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526849-2D36-41EE-B22D-63FF0A27A317}" type="pres">
      <dgm:prSet presAssocID="{D6DDB36B-B2CB-4A35-B512-9E2A3C69184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448BA-6CFA-48FF-898B-281CD7E66584}" type="pres">
      <dgm:prSet presAssocID="{66699DB8-B15A-49FE-91DF-179B26ED729C}" presName="Name8" presStyleCnt="0"/>
      <dgm:spPr/>
    </dgm:pt>
    <dgm:pt modelId="{BE130E71-59B7-419B-87E4-2E786E946F0F}" type="pres">
      <dgm:prSet presAssocID="{66699DB8-B15A-49FE-91DF-179B26ED729C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C7A41-59FB-4352-92C4-7CD50CFB97D6}" type="pres">
      <dgm:prSet presAssocID="{66699DB8-B15A-49FE-91DF-179B26ED729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7B583D-CF7C-478F-AC5A-0A8F123CF8B9}" type="pres">
      <dgm:prSet presAssocID="{205E5F5C-3B7B-4123-B18B-8C639C2F4C09}" presName="Name8" presStyleCnt="0"/>
      <dgm:spPr/>
    </dgm:pt>
    <dgm:pt modelId="{1C8E0C35-84C0-470A-A4FB-7A75D4D95BA8}" type="pres">
      <dgm:prSet presAssocID="{205E5F5C-3B7B-4123-B18B-8C639C2F4C09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80B517-C529-4EB6-97E0-2ED8D76A6321}" type="pres">
      <dgm:prSet presAssocID="{205E5F5C-3B7B-4123-B18B-8C639C2F4C0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2FF663-90C2-4D82-AF70-F7FE60DE03E4}" type="presOf" srcId="{28B71E06-3F8B-4BCA-B25B-BFE653003947}" destId="{C917C038-A330-4A6E-BF57-6CA2F8D73C96}" srcOrd="0" destOrd="0" presId="urn:microsoft.com/office/officeart/2005/8/layout/pyramid3"/>
    <dgm:cxn modelId="{71B73F54-511E-4E71-99BD-D3464061F224}" type="presOf" srcId="{66699DB8-B15A-49FE-91DF-179B26ED729C}" destId="{E05C7A41-59FB-4352-92C4-7CD50CFB97D6}" srcOrd="1" destOrd="0" presId="urn:microsoft.com/office/officeart/2005/8/layout/pyramid3"/>
    <dgm:cxn modelId="{D15530B8-C7F5-4FAE-A849-67F399137988}" srcId="{D4CF1528-5DCB-42C0-9F80-07CC5C244157}" destId="{66699DB8-B15A-49FE-91DF-179B26ED729C}" srcOrd="2" destOrd="0" parTransId="{3701E72A-3BE1-48CC-99AC-5D7A7A8B4AD0}" sibTransId="{B89215FE-2AB5-4172-8548-444582581E0D}"/>
    <dgm:cxn modelId="{5B6A8F25-4425-47DF-B1CB-93BDF4325090}" type="presOf" srcId="{D6DDB36B-B2CB-4A35-B512-9E2A3C69184F}" destId="{70526849-2D36-41EE-B22D-63FF0A27A317}" srcOrd="1" destOrd="0" presId="urn:microsoft.com/office/officeart/2005/8/layout/pyramid3"/>
    <dgm:cxn modelId="{44F54B45-5C1B-4A2B-A8CA-595B0DB75841}" srcId="{D4CF1528-5DCB-42C0-9F80-07CC5C244157}" destId="{205E5F5C-3B7B-4123-B18B-8C639C2F4C09}" srcOrd="3" destOrd="0" parTransId="{0A7F5A2E-4532-47CB-9178-456F979C9350}" sibTransId="{01262720-569D-4B94-9B1D-269AF5A2F9D7}"/>
    <dgm:cxn modelId="{36CDE9DC-BDE2-4025-A7CA-30CBB727647E}" type="presOf" srcId="{D4CF1528-5DCB-42C0-9F80-07CC5C244157}" destId="{64ECCF68-6247-406A-B021-F06C839C97D6}" srcOrd="0" destOrd="0" presId="urn:microsoft.com/office/officeart/2005/8/layout/pyramid3"/>
    <dgm:cxn modelId="{06126C4C-13C2-41BB-B37D-6EAA4F27E383}" type="presOf" srcId="{28B71E06-3F8B-4BCA-B25B-BFE653003947}" destId="{A7F34AB1-F8BC-4975-B4E2-13EEDDDCFDF5}" srcOrd="1" destOrd="0" presId="urn:microsoft.com/office/officeart/2005/8/layout/pyramid3"/>
    <dgm:cxn modelId="{9FB80A0B-AEA5-4919-96F5-FDECA0C92133}" type="presOf" srcId="{66699DB8-B15A-49FE-91DF-179B26ED729C}" destId="{BE130E71-59B7-419B-87E4-2E786E946F0F}" srcOrd="0" destOrd="0" presId="urn:microsoft.com/office/officeart/2005/8/layout/pyramid3"/>
    <dgm:cxn modelId="{B8255005-A730-42CB-B2CD-15E756ABD786}" type="presOf" srcId="{D6DDB36B-B2CB-4A35-B512-9E2A3C69184F}" destId="{C8E15BB3-E55B-4FC1-B9BD-BF4CDFB31DEA}" srcOrd="0" destOrd="0" presId="urn:microsoft.com/office/officeart/2005/8/layout/pyramid3"/>
    <dgm:cxn modelId="{F15CA3C3-B946-498A-8F12-F9EE28298A9D}" srcId="{D4CF1528-5DCB-42C0-9F80-07CC5C244157}" destId="{28B71E06-3F8B-4BCA-B25B-BFE653003947}" srcOrd="0" destOrd="0" parTransId="{5D7561AE-DF2B-4517-A2CD-CA7E12EF4083}" sibTransId="{486B35C2-1A60-4D3D-8C45-7243840204EB}"/>
    <dgm:cxn modelId="{A3B0569F-0E64-4937-B8F0-2135BD327F31}" srcId="{D4CF1528-5DCB-42C0-9F80-07CC5C244157}" destId="{D6DDB36B-B2CB-4A35-B512-9E2A3C69184F}" srcOrd="1" destOrd="0" parTransId="{7B62B820-33F9-4CD4-B25F-137EFAA488E0}" sibTransId="{8847E76A-6093-48AE-98BF-B85A0EDBD9DB}"/>
    <dgm:cxn modelId="{0A6ABF73-3454-4878-80EC-602C743972BE}" type="presOf" srcId="{205E5F5C-3B7B-4123-B18B-8C639C2F4C09}" destId="{1C8E0C35-84C0-470A-A4FB-7A75D4D95BA8}" srcOrd="0" destOrd="0" presId="urn:microsoft.com/office/officeart/2005/8/layout/pyramid3"/>
    <dgm:cxn modelId="{B0268E1D-5217-49CA-A726-6157A9FB19B7}" type="presOf" srcId="{205E5F5C-3B7B-4123-B18B-8C639C2F4C09}" destId="{B580B517-C529-4EB6-97E0-2ED8D76A6321}" srcOrd="1" destOrd="0" presId="urn:microsoft.com/office/officeart/2005/8/layout/pyramid3"/>
    <dgm:cxn modelId="{D9AA0AD2-5938-4EC7-9DEB-27C7137FD694}" type="presParOf" srcId="{64ECCF68-6247-406A-B021-F06C839C97D6}" destId="{F9FD8599-FC02-4257-84FA-761B9D1E7AE3}" srcOrd="0" destOrd="0" presId="urn:microsoft.com/office/officeart/2005/8/layout/pyramid3"/>
    <dgm:cxn modelId="{8C8057C4-A09E-495A-B3E4-070F228DE5D0}" type="presParOf" srcId="{F9FD8599-FC02-4257-84FA-761B9D1E7AE3}" destId="{C917C038-A330-4A6E-BF57-6CA2F8D73C96}" srcOrd="0" destOrd="0" presId="urn:microsoft.com/office/officeart/2005/8/layout/pyramid3"/>
    <dgm:cxn modelId="{DC0E840D-D6C0-4C96-B58C-A6C46BE69F88}" type="presParOf" srcId="{F9FD8599-FC02-4257-84FA-761B9D1E7AE3}" destId="{A7F34AB1-F8BC-4975-B4E2-13EEDDDCFDF5}" srcOrd="1" destOrd="0" presId="urn:microsoft.com/office/officeart/2005/8/layout/pyramid3"/>
    <dgm:cxn modelId="{0CDC851E-7AC2-4BF2-9916-4DECEEFD2742}" type="presParOf" srcId="{64ECCF68-6247-406A-B021-F06C839C97D6}" destId="{046FBD0E-56A9-4A23-8AFA-76C2F6853919}" srcOrd="1" destOrd="0" presId="urn:microsoft.com/office/officeart/2005/8/layout/pyramid3"/>
    <dgm:cxn modelId="{0F915BCB-E1A3-425E-B10B-22C5903D168F}" type="presParOf" srcId="{046FBD0E-56A9-4A23-8AFA-76C2F6853919}" destId="{C8E15BB3-E55B-4FC1-B9BD-BF4CDFB31DEA}" srcOrd="0" destOrd="0" presId="urn:microsoft.com/office/officeart/2005/8/layout/pyramid3"/>
    <dgm:cxn modelId="{375935B2-FC71-4F66-B259-F895CA03251A}" type="presParOf" srcId="{046FBD0E-56A9-4A23-8AFA-76C2F6853919}" destId="{70526849-2D36-41EE-B22D-63FF0A27A317}" srcOrd="1" destOrd="0" presId="urn:microsoft.com/office/officeart/2005/8/layout/pyramid3"/>
    <dgm:cxn modelId="{0A6DCB05-D661-4AF5-9D82-3728ED9F5E67}" type="presParOf" srcId="{64ECCF68-6247-406A-B021-F06C839C97D6}" destId="{A5B448BA-6CFA-48FF-898B-281CD7E66584}" srcOrd="2" destOrd="0" presId="urn:microsoft.com/office/officeart/2005/8/layout/pyramid3"/>
    <dgm:cxn modelId="{A6FFBFD8-8E0A-4BB1-B6EE-66E17240C92E}" type="presParOf" srcId="{A5B448BA-6CFA-48FF-898B-281CD7E66584}" destId="{BE130E71-59B7-419B-87E4-2E786E946F0F}" srcOrd="0" destOrd="0" presId="urn:microsoft.com/office/officeart/2005/8/layout/pyramid3"/>
    <dgm:cxn modelId="{7B061CB0-E4AF-4344-8318-322938EA7885}" type="presParOf" srcId="{A5B448BA-6CFA-48FF-898B-281CD7E66584}" destId="{E05C7A41-59FB-4352-92C4-7CD50CFB97D6}" srcOrd="1" destOrd="0" presId="urn:microsoft.com/office/officeart/2005/8/layout/pyramid3"/>
    <dgm:cxn modelId="{BF969B43-BC56-4E72-ABE9-6946F8445F93}" type="presParOf" srcId="{64ECCF68-6247-406A-B021-F06C839C97D6}" destId="{7E7B583D-CF7C-478F-AC5A-0A8F123CF8B9}" srcOrd="3" destOrd="0" presId="urn:microsoft.com/office/officeart/2005/8/layout/pyramid3"/>
    <dgm:cxn modelId="{B1658FC7-4B61-41E3-A75A-19F49EA38C06}" type="presParOf" srcId="{7E7B583D-CF7C-478F-AC5A-0A8F123CF8B9}" destId="{1C8E0C35-84C0-470A-A4FB-7A75D4D95BA8}" srcOrd="0" destOrd="0" presId="urn:microsoft.com/office/officeart/2005/8/layout/pyramid3"/>
    <dgm:cxn modelId="{69AF38AC-AD26-4865-9B74-27D9D7A84177}" type="presParOf" srcId="{7E7B583D-CF7C-478F-AC5A-0A8F123CF8B9}" destId="{B580B517-C529-4EB6-97E0-2ED8D76A6321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288146-3A3B-415F-9396-B9B48036A804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81E1CA5-F3B2-41E9-B8E3-A37D292CEC85}">
      <dgm:prSet phldrT="[Text]" custT="1"/>
      <dgm:spPr>
        <a:solidFill>
          <a:srgbClr val="9B779F"/>
        </a:solidFill>
      </dgm:spPr>
      <dgm:t>
        <a:bodyPr/>
        <a:lstStyle/>
        <a:p>
          <a:r>
            <a:rPr lang="en-US" sz="1600" dirty="0" smtClean="0"/>
            <a:t>Email Communication</a:t>
          </a:r>
          <a:endParaRPr lang="en-US" sz="1600" dirty="0"/>
        </a:p>
      </dgm:t>
    </dgm:pt>
    <dgm:pt modelId="{FF6CC5F7-871C-47D3-B0E2-8DECA9E0E672}" type="parTrans" cxnId="{D6CF3186-90A7-4BD9-84D0-496C69C262AE}">
      <dgm:prSet/>
      <dgm:spPr/>
      <dgm:t>
        <a:bodyPr/>
        <a:lstStyle/>
        <a:p>
          <a:endParaRPr lang="en-US"/>
        </a:p>
      </dgm:t>
    </dgm:pt>
    <dgm:pt modelId="{48C2E5EF-BFF2-4ED5-89A7-52470086C49C}" type="sibTrans" cxnId="{D6CF3186-90A7-4BD9-84D0-496C69C262AE}">
      <dgm:prSet/>
      <dgm:spPr/>
      <dgm:t>
        <a:bodyPr/>
        <a:lstStyle/>
        <a:p>
          <a:endParaRPr lang="en-US"/>
        </a:p>
      </dgm:t>
    </dgm:pt>
    <dgm:pt modelId="{0DDF98DD-FE8F-4BDE-8735-236C757BDE11}">
      <dgm:prSet phldrT="[Text]" custT="1"/>
      <dgm:spPr>
        <a:solidFill>
          <a:srgbClr val="9B779F">
            <a:alpha val="50196"/>
          </a:srgbClr>
        </a:solidFill>
        <a:ln>
          <a:solidFill>
            <a:srgbClr val="9B779F">
              <a:alpha val="90000"/>
            </a:srgbClr>
          </a:solidFill>
        </a:ln>
      </dgm:spPr>
      <dgm:t>
        <a:bodyPr/>
        <a:lstStyle/>
        <a:p>
          <a:r>
            <a:rPr lang="en-US" sz="1200" dirty="0" smtClean="0">
              <a:solidFill>
                <a:srgbClr val="634B39"/>
              </a:solidFill>
            </a:rPr>
            <a:t>Patient vs Prospect Communications</a:t>
          </a:r>
          <a:endParaRPr lang="en-US" sz="1200" dirty="0">
            <a:solidFill>
              <a:srgbClr val="634B39"/>
            </a:solidFill>
          </a:endParaRPr>
        </a:p>
      </dgm:t>
    </dgm:pt>
    <dgm:pt modelId="{E2F83620-E867-410D-A202-DC041A0EB548}" type="parTrans" cxnId="{066D9F03-E7AA-4631-8547-41337F5D108A}">
      <dgm:prSet/>
      <dgm:spPr/>
      <dgm:t>
        <a:bodyPr/>
        <a:lstStyle/>
        <a:p>
          <a:endParaRPr lang="en-US"/>
        </a:p>
      </dgm:t>
    </dgm:pt>
    <dgm:pt modelId="{B6C1499A-529F-476F-8CB5-9009ECBCD5F9}" type="sibTrans" cxnId="{066D9F03-E7AA-4631-8547-41337F5D108A}">
      <dgm:prSet/>
      <dgm:spPr/>
      <dgm:t>
        <a:bodyPr/>
        <a:lstStyle/>
        <a:p>
          <a:endParaRPr lang="en-US"/>
        </a:p>
      </dgm:t>
    </dgm:pt>
    <dgm:pt modelId="{212756D3-568E-4EB5-8AA1-8B069CA15BA7}">
      <dgm:prSet phldrT="[Text]" custT="1"/>
      <dgm:spPr>
        <a:solidFill>
          <a:srgbClr val="9B779F">
            <a:alpha val="50196"/>
          </a:srgbClr>
        </a:solidFill>
        <a:ln>
          <a:solidFill>
            <a:srgbClr val="9B779F">
              <a:alpha val="90000"/>
            </a:srgbClr>
          </a:solidFill>
        </a:ln>
      </dgm:spPr>
      <dgm:t>
        <a:bodyPr/>
        <a:lstStyle/>
        <a:p>
          <a:r>
            <a:rPr lang="en-US" sz="1200" dirty="0" smtClean="0">
              <a:solidFill>
                <a:srgbClr val="634B39"/>
              </a:solidFill>
            </a:rPr>
            <a:t>Policy</a:t>
          </a:r>
          <a:endParaRPr lang="en-US" sz="1200" dirty="0">
            <a:solidFill>
              <a:srgbClr val="634B39"/>
            </a:solidFill>
          </a:endParaRPr>
        </a:p>
      </dgm:t>
    </dgm:pt>
    <dgm:pt modelId="{E7DB2EE2-9305-4D48-BCC8-2CE0413DBD10}" type="parTrans" cxnId="{582872AF-D711-4460-B81F-6EDC7023F3FE}">
      <dgm:prSet/>
      <dgm:spPr/>
      <dgm:t>
        <a:bodyPr/>
        <a:lstStyle/>
        <a:p>
          <a:endParaRPr lang="en-US"/>
        </a:p>
      </dgm:t>
    </dgm:pt>
    <dgm:pt modelId="{493790AE-7D77-4D73-AA0E-438E0C392E14}" type="sibTrans" cxnId="{582872AF-D711-4460-B81F-6EDC7023F3FE}">
      <dgm:prSet/>
      <dgm:spPr/>
      <dgm:t>
        <a:bodyPr/>
        <a:lstStyle/>
        <a:p>
          <a:endParaRPr lang="en-US"/>
        </a:p>
      </dgm:t>
    </dgm:pt>
    <dgm:pt modelId="{4C9B9AD0-2929-4102-9FC1-D957B291E782}">
      <dgm:prSet phldrT="[Text]" custT="1"/>
      <dgm:spPr>
        <a:solidFill>
          <a:srgbClr val="9B779F"/>
        </a:solidFill>
      </dgm:spPr>
      <dgm:t>
        <a:bodyPr/>
        <a:lstStyle/>
        <a:p>
          <a:r>
            <a:rPr lang="en-US" sz="1600" dirty="0" smtClean="0"/>
            <a:t>Data </a:t>
          </a:r>
          <a:br>
            <a:rPr lang="en-US" sz="1600" dirty="0" smtClean="0"/>
          </a:br>
          <a:r>
            <a:rPr lang="en-US" sz="1600" dirty="0" smtClean="0"/>
            <a:t>Governance </a:t>
          </a:r>
          <a:endParaRPr lang="en-US" sz="1600" dirty="0"/>
        </a:p>
      </dgm:t>
    </dgm:pt>
    <dgm:pt modelId="{89E9AAA4-F9C3-4115-BECB-6FD7D8C26573}" type="parTrans" cxnId="{F5CE474E-9C65-40E3-9207-7B5424CCCEBE}">
      <dgm:prSet/>
      <dgm:spPr/>
      <dgm:t>
        <a:bodyPr/>
        <a:lstStyle/>
        <a:p>
          <a:endParaRPr lang="en-US"/>
        </a:p>
      </dgm:t>
    </dgm:pt>
    <dgm:pt modelId="{9ED01D08-5FE0-4B96-ADAF-91271F12F852}" type="sibTrans" cxnId="{F5CE474E-9C65-40E3-9207-7B5424CCCEBE}">
      <dgm:prSet/>
      <dgm:spPr/>
      <dgm:t>
        <a:bodyPr/>
        <a:lstStyle/>
        <a:p>
          <a:endParaRPr lang="en-US"/>
        </a:p>
      </dgm:t>
    </dgm:pt>
    <dgm:pt modelId="{94A05234-A257-4D00-B71D-F7208A3A0B4B}">
      <dgm:prSet phldrT="[Text]" custT="1"/>
      <dgm:spPr>
        <a:solidFill>
          <a:srgbClr val="9B779F">
            <a:alpha val="50196"/>
          </a:srgbClr>
        </a:solidFill>
        <a:ln>
          <a:solidFill>
            <a:srgbClr val="9B779F">
              <a:alpha val="90000"/>
            </a:srgbClr>
          </a:solidFill>
        </a:ln>
      </dgm:spPr>
      <dgm:t>
        <a:bodyPr/>
        <a:lstStyle/>
        <a:p>
          <a:r>
            <a:rPr lang="en-US" sz="1200" dirty="0" smtClean="0">
              <a:solidFill>
                <a:srgbClr val="634B39"/>
              </a:solidFill>
            </a:rPr>
            <a:t>Business rules for reconciling conflicts</a:t>
          </a:r>
          <a:endParaRPr lang="en-US" sz="1200" dirty="0">
            <a:solidFill>
              <a:srgbClr val="634B39"/>
            </a:solidFill>
          </a:endParaRPr>
        </a:p>
      </dgm:t>
    </dgm:pt>
    <dgm:pt modelId="{60344200-0ED7-4063-928E-DEAC2FF80456}" type="parTrans" cxnId="{5ACDEE50-470B-4429-BB63-3C6C3A93E4F6}">
      <dgm:prSet/>
      <dgm:spPr/>
      <dgm:t>
        <a:bodyPr/>
        <a:lstStyle/>
        <a:p>
          <a:endParaRPr lang="en-US"/>
        </a:p>
      </dgm:t>
    </dgm:pt>
    <dgm:pt modelId="{68E0596F-E917-448A-AC2C-FB80B9CA2F05}" type="sibTrans" cxnId="{5ACDEE50-470B-4429-BB63-3C6C3A93E4F6}">
      <dgm:prSet/>
      <dgm:spPr/>
      <dgm:t>
        <a:bodyPr/>
        <a:lstStyle/>
        <a:p>
          <a:endParaRPr lang="en-US"/>
        </a:p>
      </dgm:t>
    </dgm:pt>
    <dgm:pt modelId="{D2098834-0DAD-4747-9033-AFFB5CFF6E18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1600" dirty="0" smtClean="0"/>
            <a:t>Downstream Analysis</a:t>
          </a:r>
          <a:endParaRPr lang="en-US" sz="1600" dirty="0"/>
        </a:p>
      </dgm:t>
    </dgm:pt>
    <dgm:pt modelId="{6612C0FB-8BBA-4623-90A0-A43AA07E83DD}" type="parTrans" cxnId="{C5391FD9-E523-4C18-A6CB-B2DB97BDD646}">
      <dgm:prSet/>
      <dgm:spPr/>
      <dgm:t>
        <a:bodyPr/>
        <a:lstStyle/>
        <a:p>
          <a:endParaRPr lang="en-US"/>
        </a:p>
      </dgm:t>
    </dgm:pt>
    <dgm:pt modelId="{8B17252D-DA3D-4DB5-8F3F-961B6E40E5E0}" type="sibTrans" cxnId="{C5391FD9-E523-4C18-A6CB-B2DB97BDD646}">
      <dgm:prSet/>
      <dgm:spPr/>
      <dgm:t>
        <a:bodyPr/>
        <a:lstStyle/>
        <a:p>
          <a:endParaRPr lang="en-US"/>
        </a:p>
      </dgm:t>
    </dgm:pt>
    <dgm:pt modelId="{CC784642-A979-4043-A769-D08E06D99B2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600" dirty="0" smtClean="0"/>
            <a:t>Use Cases</a:t>
          </a:r>
          <a:endParaRPr lang="en-US" sz="1600" dirty="0"/>
        </a:p>
      </dgm:t>
    </dgm:pt>
    <dgm:pt modelId="{8AA59C8D-A412-4769-B2CF-4147518D67CD}" type="parTrans" cxnId="{635A05E7-306D-476D-AD24-ACAFEF33485D}">
      <dgm:prSet/>
      <dgm:spPr/>
      <dgm:t>
        <a:bodyPr/>
        <a:lstStyle/>
        <a:p>
          <a:endParaRPr lang="en-US"/>
        </a:p>
      </dgm:t>
    </dgm:pt>
    <dgm:pt modelId="{BDC8CA3C-AFCB-4216-A8B6-44A92D4AEC5A}" type="sibTrans" cxnId="{635A05E7-306D-476D-AD24-ACAFEF33485D}">
      <dgm:prSet/>
      <dgm:spPr/>
      <dgm:t>
        <a:bodyPr/>
        <a:lstStyle/>
        <a:p>
          <a:endParaRPr lang="en-US"/>
        </a:p>
      </dgm:t>
    </dgm:pt>
    <dgm:pt modelId="{DFE1365D-1DF4-4E11-AACC-91FE88FF3BEF}">
      <dgm:prSet phldrT="[Text]" custT="1"/>
      <dgm:spPr>
        <a:solidFill>
          <a:schemeClr val="accent3">
            <a:lumMod val="50000"/>
            <a:alpha val="50000"/>
          </a:schemeClr>
        </a:solidFill>
        <a:ln>
          <a:noFill/>
        </a:ln>
      </dgm:spPr>
      <dgm:t>
        <a:bodyPr/>
        <a:lstStyle/>
        <a:p>
          <a:r>
            <a:rPr lang="en-US" sz="1200" dirty="0" smtClean="0">
              <a:solidFill>
                <a:srgbClr val="634B39"/>
              </a:solidFill>
            </a:rPr>
            <a:t>Methodology reviewed and validated by Finance</a:t>
          </a:r>
          <a:endParaRPr lang="en-US" sz="1200" dirty="0">
            <a:solidFill>
              <a:srgbClr val="634B39"/>
            </a:solidFill>
          </a:endParaRPr>
        </a:p>
      </dgm:t>
    </dgm:pt>
    <dgm:pt modelId="{EDC3DE90-FC59-4127-B43B-8A9700634DEA}" type="parTrans" cxnId="{CFD98228-EFB5-46F6-973E-FEDEBF4A9386}">
      <dgm:prSet/>
      <dgm:spPr/>
      <dgm:t>
        <a:bodyPr/>
        <a:lstStyle/>
        <a:p>
          <a:endParaRPr lang="en-US"/>
        </a:p>
      </dgm:t>
    </dgm:pt>
    <dgm:pt modelId="{D810495D-0432-4CB9-AC54-138D1B95FAE7}" type="sibTrans" cxnId="{CFD98228-EFB5-46F6-973E-FEDEBF4A9386}">
      <dgm:prSet/>
      <dgm:spPr/>
      <dgm:t>
        <a:bodyPr/>
        <a:lstStyle/>
        <a:p>
          <a:endParaRPr lang="en-US"/>
        </a:p>
      </dgm:t>
    </dgm:pt>
    <dgm:pt modelId="{20B1C8A7-1C45-4C81-B9DE-40861D20AE1D}">
      <dgm:prSet phldrT="[Text]" custT="1"/>
      <dgm:spPr>
        <a:solidFill>
          <a:schemeClr val="accent1">
            <a:lumMod val="75000"/>
            <a:alpha val="50000"/>
          </a:schemeClr>
        </a:solidFill>
        <a:ln>
          <a:noFill/>
        </a:ln>
      </dgm:spPr>
      <dgm:t>
        <a:bodyPr/>
        <a:lstStyle/>
        <a:p>
          <a:r>
            <a:rPr lang="en-US" sz="1200" dirty="0" smtClean="0">
              <a:solidFill>
                <a:srgbClr val="634B39"/>
              </a:solidFill>
            </a:rPr>
            <a:t>Each use case implementation will form a work group</a:t>
          </a:r>
          <a:endParaRPr lang="en-US" sz="1200" dirty="0">
            <a:solidFill>
              <a:srgbClr val="634B39"/>
            </a:solidFill>
          </a:endParaRPr>
        </a:p>
      </dgm:t>
    </dgm:pt>
    <dgm:pt modelId="{2FEE79CF-367F-4D3C-9CF8-630DCD5E09F2}" type="parTrans" cxnId="{9F757943-4BE1-47E3-A7F8-E53E41F4D9BE}">
      <dgm:prSet/>
      <dgm:spPr/>
      <dgm:t>
        <a:bodyPr/>
        <a:lstStyle/>
        <a:p>
          <a:endParaRPr lang="en-US"/>
        </a:p>
      </dgm:t>
    </dgm:pt>
    <dgm:pt modelId="{72D1C72F-0F06-4708-AF2B-759268422613}" type="sibTrans" cxnId="{9F757943-4BE1-47E3-A7F8-E53E41F4D9BE}">
      <dgm:prSet/>
      <dgm:spPr/>
      <dgm:t>
        <a:bodyPr/>
        <a:lstStyle/>
        <a:p>
          <a:endParaRPr lang="en-US"/>
        </a:p>
      </dgm:t>
    </dgm:pt>
    <dgm:pt modelId="{4BAB6409-5655-405E-ADFC-D9205423137C}">
      <dgm:prSet phldrT="[Text]" custT="1"/>
      <dgm:spPr>
        <a:solidFill>
          <a:schemeClr val="accent1">
            <a:lumMod val="75000"/>
            <a:alpha val="50000"/>
          </a:schemeClr>
        </a:solidFill>
        <a:ln>
          <a:noFill/>
        </a:ln>
      </dgm:spPr>
      <dgm:t>
        <a:bodyPr/>
        <a:lstStyle/>
        <a:p>
          <a:r>
            <a:rPr lang="en-US" sz="1200" dirty="0" smtClean="0">
              <a:solidFill>
                <a:srgbClr val="634B39"/>
              </a:solidFill>
            </a:rPr>
            <a:t>Work groups will be limited to planning and implementation</a:t>
          </a:r>
          <a:endParaRPr lang="en-US" sz="1200" dirty="0">
            <a:solidFill>
              <a:srgbClr val="634B39"/>
            </a:solidFill>
          </a:endParaRPr>
        </a:p>
      </dgm:t>
    </dgm:pt>
    <dgm:pt modelId="{844FE629-B77F-4AD0-A3C7-858CA6D1572D}" type="parTrans" cxnId="{05FE8AEE-7A38-40BD-B85E-978B31152C50}">
      <dgm:prSet/>
      <dgm:spPr/>
      <dgm:t>
        <a:bodyPr/>
        <a:lstStyle/>
        <a:p>
          <a:endParaRPr lang="en-US"/>
        </a:p>
      </dgm:t>
    </dgm:pt>
    <dgm:pt modelId="{A0C9CF11-8F8F-4633-B21A-40C0A6C921BD}" type="sibTrans" cxnId="{05FE8AEE-7A38-40BD-B85E-978B31152C50}">
      <dgm:prSet/>
      <dgm:spPr/>
      <dgm:t>
        <a:bodyPr/>
        <a:lstStyle/>
        <a:p>
          <a:endParaRPr lang="en-US"/>
        </a:p>
      </dgm:t>
    </dgm:pt>
    <dgm:pt modelId="{B863C143-AC74-4FA9-8C3B-0A108AB266D3}">
      <dgm:prSet phldrT="[Text]" custT="1"/>
      <dgm:spPr>
        <a:solidFill>
          <a:schemeClr val="accent3">
            <a:lumMod val="50000"/>
            <a:alpha val="50000"/>
          </a:schemeClr>
        </a:solidFill>
        <a:ln>
          <a:noFill/>
        </a:ln>
      </dgm:spPr>
      <dgm:t>
        <a:bodyPr/>
        <a:lstStyle/>
        <a:p>
          <a:r>
            <a:rPr lang="en-US" sz="1200" dirty="0" smtClean="0">
              <a:solidFill>
                <a:srgbClr val="634B39"/>
              </a:solidFill>
            </a:rPr>
            <a:t>CRM Steering and Finance</a:t>
          </a:r>
          <a:endParaRPr lang="en-US" sz="1200" dirty="0">
            <a:solidFill>
              <a:srgbClr val="634B39"/>
            </a:solidFill>
          </a:endParaRPr>
        </a:p>
      </dgm:t>
    </dgm:pt>
    <dgm:pt modelId="{63BCFCF9-C253-42AE-A97C-9EC22EA041B7}" type="parTrans" cxnId="{480B3CF8-81FB-4E56-A721-CAC54B7C3837}">
      <dgm:prSet/>
      <dgm:spPr/>
      <dgm:t>
        <a:bodyPr/>
        <a:lstStyle/>
        <a:p>
          <a:endParaRPr lang="en-US"/>
        </a:p>
      </dgm:t>
    </dgm:pt>
    <dgm:pt modelId="{4A6CEA64-3F71-41E4-AD08-753A8D5CEB0D}" type="sibTrans" cxnId="{480B3CF8-81FB-4E56-A721-CAC54B7C3837}">
      <dgm:prSet/>
      <dgm:spPr/>
      <dgm:t>
        <a:bodyPr/>
        <a:lstStyle/>
        <a:p>
          <a:endParaRPr lang="en-US"/>
        </a:p>
      </dgm:t>
    </dgm:pt>
    <dgm:pt modelId="{8C0E27B1-12C4-4AEB-9020-D83B9207B7DE}" type="pres">
      <dgm:prSet presAssocID="{31288146-3A3B-415F-9396-B9B48036A8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C27CFB-070C-40C7-B6D9-AD70B05DDC7B}" type="pres">
      <dgm:prSet presAssocID="{181E1CA5-F3B2-41E9-B8E3-A37D292CEC85}" presName="linNode" presStyleCnt="0"/>
      <dgm:spPr/>
    </dgm:pt>
    <dgm:pt modelId="{869AD071-2B28-4DB6-8F33-1FD432DE5371}" type="pres">
      <dgm:prSet presAssocID="{181E1CA5-F3B2-41E9-B8E3-A37D292CEC85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5F5F9D-FFAA-460E-AA92-74A230CD7D80}" type="pres">
      <dgm:prSet presAssocID="{181E1CA5-F3B2-41E9-B8E3-A37D292CEC85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D4AC8C-103C-448E-995D-B53FFC29EC48}" type="pres">
      <dgm:prSet presAssocID="{48C2E5EF-BFF2-4ED5-89A7-52470086C49C}" presName="sp" presStyleCnt="0"/>
      <dgm:spPr/>
    </dgm:pt>
    <dgm:pt modelId="{634C235B-938F-4CDC-B287-1BA676AFF1F5}" type="pres">
      <dgm:prSet presAssocID="{4C9B9AD0-2929-4102-9FC1-D957B291E782}" presName="linNode" presStyleCnt="0"/>
      <dgm:spPr/>
    </dgm:pt>
    <dgm:pt modelId="{8ACC2289-6AB7-46CE-8FE1-241BE234EF57}" type="pres">
      <dgm:prSet presAssocID="{4C9B9AD0-2929-4102-9FC1-D957B291E782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4ED26-01CE-4088-A30D-FDF30294850F}" type="pres">
      <dgm:prSet presAssocID="{4C9B9AD0-2929-4102-9FC1-D957B291E782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79C99-00B4-44B1-9530-5BA0BF93A2C9}" type="pres">
      <dgm:prSet presAssocID="{9ED01D08-5FE0-4B96-ADAF-91271F12F852}" presName="sp" presStyleCnt="0"/>
      <dgm:spPr/>
    </dgm:pt>
    <dgm:pt modelId="{259EB786-4CF6-4096-8E96-8DB0CD41DEF7}" type="pres">
      <dgm:prSet presAssocID="{D2098834-0DAD-4747-9033-AFFB5CFF6E18}" presName="linNode" presStyleCnt="0"/>
      <dgm:spPr/>
    </dgm:pt>
    <dgm:pt modelId="{2D2F4E6F-57D0-42BD-B240-FEB1B60D6451}" type="pres">
      <dgm:prSet presAssocID="{D2098834-0DAD-4747-9033-AFFB5CFF6E18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DF2FD-38F4-467B-99BA-AC03DC4B3799}" type="pres">
      <dgm:prSet presAssocID="{D2098834-0DAD-4747-9033-AFFB5CFF6E18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CFEF6-B96E-43DC-BFCD-0C77A1A2EA0E}" type="pres">
      <dgm:prSet presAssocID="{8B17252D-DA3D-4DB5-8F3F-961B6E40E5E0}" presName="sp" presStyleCnt="0"/>
      <dgm:spPr/>
    </dgm:pt>
    <dgm:pt modelId="{895F8D14-DB86-4E69-B46B-78A6E3679AA6}" type="pres">
      <dgm:prSet presAssocID="{CC784642-A979-4043-A769-D08E06D99B2E}" presName="linNode" presStyleCnt="0"/>
      <dgm:spPr/>
    </dgm:pt>
    <dgm:pt modelId="{467E9C06-8C13-4613-9414-B484E22E2C91}" type="pres">
      <dgm:prSet presAssocID="{CC784642-A979-4043-A769-D08E06D99B2E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3ABAE0-7436-49BA-BF59-2DBC96099E59}" type="pres">
      <dgm:prSet presAssocID="{CC784642-A979-4043-A769-D08E06D99B2E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66BACE-BB8B-4F36-9AEB-28312FA13FF4}" type="presOf" srcId="{B863C143-AC74-4FA9-8C3B-0A108AB266D3}" destId="{5EEDF2FD-38F4-467B-99BA-AC03DC4B3799}" srcOrd="0" destOrd="1" presId="urn:microsoft.com/office/officeart/2005/8/layout/vList5"/>
    <dgm:cxn modelId="{5975AFA6-5E41-4285-B125-17762B422B34}" type="presOf" srcId="{212756D3-568E-4EB5-8AA1-8B069CA15BA7}" destId="{ED5F5F9D-FFAA-460E-AA92-74A230CD7D80}" srcOrd="0" destOrd="1" presId="urn:microsoft.com/office/officeart/2005/8/layout/vList5"/>
    <dgm:cxn modelId="{F5CE474E-9C65-40E3-9207-7B5424CCCEBE}" srcId="{31288146-3A3B-415F-9396-B9B48036A804}" destId="{4C9B9AD0-2929-4102-9FC1-D957B291E782}" srcOrd="1" destOrd="0" parTransId="{89E9AAA4-F9C3-4115-BECB-6FD7D8C26573}" sibTransId="{9ED01D08-5FE0-4B96-ADAF-91271F12F852}"/>
    <dgm:cxn modelId="{635A05E7-306D-476D-AD24-ACAFEF33485D}" srcId="{31288146-3A3B-415F-9396-B9B48036A804}" destId="{CC784642-A979-4043-A769-D08E06D99B2E}" srcOrd="3" destOrd="0" parTransId="{8AA59C8D-A412-4769-B2CF-4147518D67CD}" sibTransId="{BDC8CA3C-AFCB-4216-A8B6-44A92D4AEC5A}"/>
    <dgm:cxn modelId="{FC088FFD-9F5B-4EC9-AC2C-87F1B5EE1787}" type="presOf" srcId="{4BAB6409-5655-405E-ADFC-D9205423137C}" destId="{E03ABAE0-7436-49BA-BF59-2DBC96099E59}" srcOrd="0" destOrd="1" presId="urn:microsoft.com/office/officeart/2005/8/layout/vList5"/>
    <dgm:cxn modelId="{5ACDEE50-470B-4429-BB63-3C6C3A93E4F6}" srcId="{4C9B9AD0-2929-4102-9FC1-D957B291E782}" destId="{94A05234-A257-4D00-B71D-F7208A3A0B4B}" srcOrd="0" destOrd="0" parTransId="{60344200-0ED7-4063-928E-DEAC2FF80456}" sibTransId="{68E0596F-E917-448A-AC2C-FB80B9CA2F05}"/>
    <dgm:cxn modelId="{582872AF-D711-4460-B81F-6EDC7023F3FE}" srcId="{181E1CA5-F3B2-41E9-B8E3-A37D292CEC85}" destId="{212756D3-568E-4EB5-8AA1-8B069CA15BA7}" srcOrd="1" destOrd="0" parTransId="{E7DB2EE2-9305-4D48-BCC8-2CE0413DBD10}" sibTransId="{493790AE-7D77-4D73-AA0E-438E0C392E14}"/>
    <dgm:cxn modelId="{CE56BD0E-463A-4F3F-A5E1-64147D752731}" type="presOf" srcId="{0DDF98DD-FE8F-4BDE-8735-236C757BDE11}" destId="{ED5F5F9D-FFAA-460E-AA92-74A230CD7D80}" srcOrd="0" destOrd="0" presId="urn:microsoft.com/office/officeart/2005/8/layout/vList5"/>
    <dgm:cxn modelId="{9F757943-4BE1-47E3-A7F8-E53E41F4D9BE}" srcId="{CC784642-A979-4043-A769-D08E06D99B2E}" destId="{20B1C8A7-1C45-4C81-B9DE-40861D20AE1D}" srcOrd="0" destOrd="0" parTransId="{2FEE79CF-367F-4D3C-9CF8-630DCD5E09F2}" sibTransId="{72D1C72F-0F06-4708-AF2B-759268422613}"/>
    <dgm:cxn modelId="{C5391FD9-E523-4C18-A6CB-B2DB97BDD646}" srcId="{31288146-3A3B-415F-9396-B9B48036A804}" destId="{D2098834-0DAD-4747-9033-AFFB5CFF6E18}" srcOrd="2" destOrd="0" parTransId="{6612C0FB-8BBA-4623-90A0-A43AA07E83DD}" sibTransId="{8B17252D-DA3D-4DB5-8F3F-961B6E40E5E0}"/>
    <dgm:cxn modelId="{61607753-A00B-4638-8D20-E28595285E6E}" type="presOf" srcId="{D2098834-0DAD-4747-9033-AFFB5CFF6E18}" destId="{2D2F4E6F-57D0-42BD-B240-FEB1B60D6451}" srcOrd="0" destOrd="0" presId="urn:microsoft.com/office/officeart/2005/8/layout/vList5"/>
    <dgm:cxn modelId="{D6CF3186-90A7-4BD9-84D0-496C69C262AE}" srcId="{31288146-3A3B-415F-9396-B9B48036A804}" destId="{181E1CA5-F3B2-41E9-B8E3-A37D292CEC85}" srcOrd="0" destOrd="0" parTransId="{FF6CC5F7-871C-47D3-B0E2-8DECA9E0E672}" sibTransId="{48C2E5EF-BFF2-4ED5-89A7-52470086C49C}"/>
    <dgm:cxn modelId="{35E86541-70A3-44D3-85D5-041A55204017}" type="presOf" srcId="{31288146-3A3B-415F-9396-B9B48036A804}" destId="{8C0E27B1-12C4-4AEB-9020-D83B9207B7DE}" srcOrd="0" destOrd="0" presId="urn:microsoft.com/office/officeart/2005/8/layout/vList5"/>
    <dgm:cxn modelId="{CFD98228-EFB5-46F6-973E-FEDEBF4A9386}" srcId="{D2098834-0DAD-4747-9033-AFFB5CFF6E18}" destId="{DFE1365D-1DF4-4E11-AACC-91FE88FF3BEF}" srcOrd="0" destOrd="0" parTransId="{EDC3DE90-FC59-4127-B43B-8A9700634DEA}" sibTransId="{D810495D-0432-4CB9-AC54-138D1B95FAE7}"/>
    <dgm:cxn modelId="{75D27D46-F217-4117-9BD4-8998F91499F5}" type="presOf" srcId="{DFE1365D-1DF4-4E11-AACC-91FE88FF3BEF}" destId="{5EEDF2FD-38F4-467B-99BA-AC03DC4B3799}" srcOrd="0" destOrd="0" presId="urn:microsoft.com/office/officeart/2005/8/layout/vList5"/>
    <dgm:cxn modelId="{480B3CF8-81FB-4E56-A721-CAC54B7C3837}" srcId="{D2098834-0DAD-4747-9033-AFFB5CFF6E18}" destId="{B863C143-AC74-4FA9-8C3B-0A108AB266D3}" srcOrd="1" destOrd="0" parTransId="{63BCFCF9-C253-42AE-A97C-9EC22EA041B7}" sibTransId="{4A6CEA64-3F71-41E4-AD08-753A8D5CEB0D}"/>
    <dgm:cxn modelId="{77262681-F1F4-415D-B439-5A36B364A460}" type="presOf" srcId="{181E1CA5-F3B2-41E9-B8E3-A37D292CEC85}" destId="{869AD071-2B28-4DB6-8F33-1FD432DE5371}" srcOrd="0" destOrd="0" presId="urn:microsoft.com/office/officeart/2005/8/layout/vList5"/>
    <dgm:cxn modelId="{A005A820-4B57-4FA3-9F4F-1078B3082938}" type="presOf" srcId="{CC784642-A979-4043-A769-D08E06D99B2E}" destId="{467E9C06-8C13-4613-9414-B484E22E2C91}" srcOrd="0" destOrd="0" presId="urn:microsoft.com/office/officeart/2005/8/layout/vList5"/>
    <dgm:cxn modelId="{066D9F03-E7AA-4631-8547-41337F5D108A}" srcId="{181E1CA5-F3B2-41E9-B8E3-A37D292CEC85}" destId="{0DDF98DD-FE8F-4BDE-8735-236C757BDE11}" srcOrd="0" destOrd="0" parTransId="{E2F83620-E867-410D-A202-DC041A0EB548}" sibTransId="{B6C1499A-529F-476F-8CB5-9009ECBCD5F9}"/>
    <dgm:cxn modelId="{1CE1320D-98B1-4058-B10F-25C9E1E216F9}" type="presOf" srcId="{94A05234-A257-4D00-B71D-F7208A3A0B4B}" destId="{D9D4ED26-01CE-4088-A30D-FDF30294850F}" srcOrd="0" destOrd="0" presId="urn:microsoft.com/office/officeart/2005/8/layout/vList5"/>
    <dgm:cxn modelId="{DAC5318B-A11C-4819-9603-E3A1E91A7D67}" type="presOf" srcId="{20B1C8A7-1C45-4C81-B9DE-40861D20AE1D}" destId="{E03ABAE0-7436-49BA-BF59-2DBC96099E59}" srcOrd="0" destOrd="0" presId="urn:microsoft.com/office/officeart/2005/8/layout/vList5"/>
    <dgm:cxn modelId="{B322F73E-B8AF-4403-93CE-50A4B2BC211B}" type="presOf" srcId="{4C9B9AD0-2929-4102-9FC1-D957B291E782}" destId="{8ACC2289-6AB7-46CE-8FE1-241BE234EF57}" srcOrd="0" destOrd="0" presId="urn:microsoft.com/office/officeart/2005/8/layout/vList5"/>
    <dgm:cxn modelId="{05FE8AEE-7A38-40BD-B85E-978B31152C50}" srcId="{CC784642-A979-4043-A769-D08E06D99B2E}" destId="{4BAB6409-5655-405E-ADFC-D9205423137C}" srcOrd="1" destOrd="0" parTransId="{844FE629-B77F-4AD0-A3C7-858CA6D1572D}" sibTransId="{A0C9CF11-8F8F-4633-B21A-40C0A6C921BD}"/>
    <dgm:cxn modelId="{B3599AD9-4D16-431F-8FB6-E9199DF5BC3B}" type="presParOf" srcId="{8C0E27B1-12C4-4AEB-9020-D83B9207B7DE}" destId="{0DC27CFB-070C-40C7-B6D9-AD70B05DDC7B}" srcOrd="0" destOrd="0" presId="urn:microsoft.com/office/officeart/2005/8/layout/vList5"/>
    <dgm:cxn modelId="{39CB0A9C-5EAB-47CD-A300-528B3D24AF5E}" type="presParOf" srcId="{0DC27CFB-070C-40C7-B6D9-AD70B05DDC7B}" destId="{869AD071-2B28-4DB6-8F33-1FD432DE5371}" srcOrd="0" destOrd="0" presId="urn:microsoft.com/office/officeart/2005/8/layout/vList5"/>
    <dgm:cxn modelId="{E8729302-26FB-49FA-B2D9-1F7A3B68C544}" type="presParOf" srcId="{0DC27CFB-070C-40C7-B6D9-AD70B05DDC7B}" destId="{ED5F5F9D-FFAA-460E-AA92-74A230CD7D80}" srcOrd="1" destOrd="0" presId="urn:microsoft.com/office/officeart/2005/8/layout/vList5"/>
    <dgm:cxn modelId="{A052F438-925A-4959-9BEE-087936327179}" type="presParOf" srcId="{8C0E27B1-12C4-4AEB-9020-D83B9207B7DE}" destId="{94D4AC8C-103C-448E-995D-B53FFC29EC48}" srcOrd="1" destOrd="0" presId="urn:microsoft.com/office/officeart/2005/8/layout/vList5"/>
    <dgm:cxn modelId="{57CC3136-86E9-432D-88E3-0492EB36B35E}" type="presParOf" srcId="{8C0E27B1-12C4-4AEB-9020-D83B9207B7DE}" destId="{634C235B-938F-4CDC-B287-1BA676AFF1F5}" srcOrd="2" destOrd="0" presId="urn:microsoft.com/office/officeart/2005/8/layout/vList5"/>
    <dgm:cxn modelId="{F12C6670-6525-4C11-A004-1E244E7E1C4C}" type="presParOf" srcId="{634C235B-938F-4CDC-B287-1BA676AFF1F5}" destId="{8ACC2289-6AB7-46CE-8FE1-241BE234EF57}" srcOrd="0" destOrd="0" presId="urn:microsoft.com/office/officeart/2005/8/layout/vList5"/>
    <dgm:cxn modelId="{AEC4B1D3-C595-45CC-AAD7-D00481A8BBA9}" type="presParOf" srcId="{634C235B-938F-4CDC-B287-1BA676AFF1F5}" destId="{D9D4ED26-01CE-4088-A30D-FDF30294850F}" srcOrd="1" destOrd="0" presId="urn:microsoft.com/office/officeart/2005/8/layout/vList5"/>
    <dgm:cxn modelId="{213E21C1-984C-4354-8AE3-18DAB90C58E4}" type="presParOf" srcId="{8C0E27B1-12C4-4AEB-9020-D83B9207B7DE}" destId="{DF479C99-00B4-44B1-9530-5BA0BF93A2C9}" srcOrd="3" destOrd="0" presId="urn:microsoft.com/office/officeart/2005/8/layout/vList5"/>
    <dgm:cxn modelId="{EA227F1F-93D3-4415-8B4E-1A9A18414E0F}" type="presParOf" srcId="{8C0E27B1-12C4-4AEB-9020-D83B9207B7DE}" destId="{259EB786-4CF6-4096-8E96-8DB0CD41DEF7}" srcOrd="4" destOrd="0" presId="urn:microsoft.com/office/officeart/2005/8/layout/vList5"/>
    <dgm:cxn modelId="{DCA37862-21F1-4514-BE4E-277EEDA529F5}" type="presParOf" srcId="{259EB786-4CF6-4096-8E96-8DB0CD41DEF7}" destId="{2D2F4E6F-57D0-42BD-B240-FEB1B60D6451}" srcOrd="0" destOrd="0" presId="urn:microsoft.com/office/officeart/2005/8/layout/vList5"/>
    <dgm:cxn modelId="{CDF62684-6709-4E62-BA66-1A1267BEF248}" type="presParOf" srcId="{259EB786-4CF6-4096-8E96-8DB0CD41DEF7}" destId="{5EEDF2FD-38F4-467B-99BA-AC03DC4B3799}" srcOrd="1" destOrd="0" presId="urn:microsoft.com/office/officeart/2005/8/layout/vList5"/>
    <dgm:cxn modelId="{D45222A2-1A58-4EA0-B22A-C41A7ECAD584}" type="presParOf" srcId="{8C0E27B1-12C4-4AEB-9020-D83B9207B7DE}" destId="{BDECFEF6-B96E-43DC-BFCD-0C77A1A2EA0E}" srcOrd="5" destOrd="0" presId="urn:microsoft.com/office/officeart/2005/8/layout/vList5"/>
    <dgm:cxn modelId="{BEADA48B-2453-4AEC-9F31-A6FE94E14F41}" type="presParOf" srcId="{8C0E27B1-12C4-4AEB-9020-D83B9207B7DE}" destId="{895F8D14-DB86-4E69-B46B-78A6E3679AA6}" srcOrd="6" destOrd="0" presId="urn:microsoft.com/office/officeart/2005/8/layout/vList5"/>
    <dgm:cxn modelId="{8251B32A-26C5-4A09-B4B2-6F3FA0239FD9}" type="presParOf" srcId="{895F8D14-DB86-4E69-B46B-78A6E3679AA6}" destId="{467E9C06-8C13-4613-9414-B484E22E2C91}" srcOrd="0" destOrd="0" presId="urn:microsoft.com/office/officeart/2005/8/layout/vList5"/>
    <dgm:cxn modelId="{2DA1983F-C3C6-4814-89EE-277FB9573C51}" type="presParOf" srcId="{895F8D14-DB86-4E69-B46B-78A6E3679AA6}" destId="{E03ABAE0-7436-49BA-BF59-2DBC96099E5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94D8E-C070-4500-96C6-BD9B6A006783}">
      <dsp:nvSpPr>
        <dsp:cNvPr id="0" name=""/>
        <dsp:cNvSpPr/>
      </dsp:nvSpPr>
      <dsp:spPr>
        <a:xfrm>
          <a:off x="255093" y="4901564"/>
          <a:ext cx="639692" cy="639692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1A1A57-8D00-41F3-B3A1-37046CE66A83}">
      <dsp:nvSpPr>
        <dsp:cNvPr id="0" name=""/>
        <dsp:cNvSpPr/>
      </dsp:nvSpPr>
      <dsp:spPr>
        <a:xfrm rot="12274683">
          <a:off x="366524" y="3663592"/>
          <a:ext cx="1254998" cy="1223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" wrap="square" lIns="3556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634B39"/>
              </a:solidFill>
            </a:rPr>
            <a:t>Exploration/ Education</a:t>
          </a:r>
          <a:endParaRPr lang="en-US" sz="1400" kern="1200" dirty="0">
            <a:solidFill>
              <a:srgbClr val="634B39"/>
            </a:solidFill>
          </a:endParaRPr>
        </a:p>
      </dsp:txBody>
      <dsp:txXfrm>
        <a:off x="366524" y="3663592"/>
        <a:ext cx="1254998" cy="1223737"/>
      </dsp:txXfrm>
    </dsp:sp>
    <dsp:sp modelId="{FF901CFD-9060-4E63-95A6-CC211CA95960}">
      <dsp:nvSpPr>
        <dsp:cNvPr id="0" name=""/>
        <dsp:cNvSpPr/>
      </dsp:nvSpPr>
      <dsp:spPr>
        <a:xfrm>
          <a:off x="1078694" y="5022105"/>
          <a:ext cx="332041" cy="3320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A5940-9139-4F2A-A7EF-90628DAAF91D}">
      <dsp:nvSpPr>
        <dsp:cNvPr id="0" name=""/>
        <dsp:cNvSpPr/>
      </dsp:nvSpPr>
      <dsp:spPr>
        <a:xfrm rot="17700000">
          <a:off x="685420" y="5505388"/>
          <a:ext cx="687893" cy="331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634B39"/>
              </a:solidFill>
            </a:rPr>
            <a:t>Initial demos</a:t>
          </a:r>
          <a:endParaRPr lang="en-US" sz="1200" kern="1200" dirty="0">
            <a:solidFill>
              <a:srgbClr val="634B39"/>
            </a:solidFill>
          </a:endParaRPr>
        </a:p>
      </dsp:txBody>
      <dsp:txXfrm>
        <a:off x="685420" y="5505388"/>
        <a:ext cx="687893" cy="331676"/>
      </dsp:txXfrm>
    </dsp:sp>
    <dsp:sp modelId="{C0CC5067-CC7C-41EE-A869-2B7FC3CD09BB}">
      <dsp:nvSpPr>
        <dsp:cNvPr id="0" name=""/>
        <dsp:cNvSpPr/>
      </dsp:nvSpPr>
      <dsp:spPr>
        <a:xfrm rot="17700000">
          <a:off x="1458360" y="4581456"/>
          <a:ext cx="687893" cy="331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3673E-46D8-421F-BE06-A75A0D91557E}">
      <dsp:nvSpPr>
        <dsp:cNvPr id="0" name=""/>
        <dsp:cNvSpPr/>
      </dsp:nvSpPr>
      <dsp:spPr>
        <a:xfrm>
          <a:off x="1816287" y="5025978"/>
          <a:ext cx="332041" cy="3320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BB67CA-AE79-48DE-B774-4BF37861804C}">
      <dsp:nvSpPr>
        <dsp:cNvPr id="0" name=""/>
        <dsp:cNvSpPr/>
      </dsp:nvSpPr>
      <dsp:spPr>
        <a:xfrm rot="1427046">
          <a:off x="1271137" y="5452414"/>
          <a:ext cx="731997" cy="1315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634B39"/>
              </a:solidFill>
            </a:rPr>
            <a:t>Requirement definition</a:t>
          </a:r>
          <a:endParaRPr lang="en-US" sz="1200" kern="1200" dirty="0">
            <a:solidFill>
              <a:srgbClr val="634B39"/>
            </a:solidFill>
          </a:endParaRPr>
        </a:p>
      </dsp:txBody>
      <dsp:txXfrm>
        <a:off x="1271137" y="5452414"/>
        <a:ext cx="731997" cy="1315036"/>
      </dsp:txXfrm>
    </dsp:sp>
    <dsp:sp modelId="{91952865-A62B-47E2-B028-A4BD45E23022}">
      <dsp:nvSpPr>
        <dsp:cNvPr id="0" name=""/>
        <dsp:cNvSpPr/>
      </dsp:nvSpPr>
      <dsp:spPr>
        <a:xfrm rot="17700000">
          <a:off x="2128939" y="4353677"/>
          <a:ext cx="687893" cy="331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7836F-C527-4480-9BFC-A38A744730A0}">
      <dsp:nvSpPr>
        <dsp:cNvPr id="0" name=""/>
        <dsp:cNvSpPr/>
      </dsp:nvSpPr>
      <dsp:spPr>
        <a:xfrm>
          <a:off x="2725206" y="4901564"/>
          <a:ext cx="639692" cy="639692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C0FE7B-81EF-46F4-AFA1-40D8E545F70B}">
      <dsp:nvSpPr>
        <dsp:cNvPr id="0" name=""/>
        <dsp:cNvSpPr/>
      </dsp:nvSpPr>
      <dsp:spPr>
        <a:xfrm rot="12324415">
          <a:off x="3183069" y="3849245"/>
          <a:ext cx="507063" cy="1001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" wrap="square" lIns="3556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634B39"/>
              </a:solidFill>
            </a:rPr>
            <a:t>Product Selection</a:t>
          </a:r>
          <a:endParaRPr lang="en-US" sz="1400" kern="1200" dirty="0">
            <a:solidFill>
              <a:srgbClr val="634B39"/>
            </a:solidFill>
          </a:endParaRPr>
        </a:p>
      </dsp:txBody>
      <dsp:txXfrm>
        <a:off x="3183069" y="3849245"/>
        <a:ext cx="507063" cy="1001161"/>
      </dsp:txXfrm>
    </dsp:sp>
    <dsp:sp modelId="{ED293D5F-0ABD-47D1-B295-8EF329170CD2}">
      <dsp:nvSpPr>
        <dsp:cNvPr id="0" name=""/>
        <dsp:cNvSpPr/>
      </dsp:nvSpPr>
      <dsp:spPr>
        <a:xfrm>
          <a:off x="3559284" y="5034258"/>
          <a:ext cx="332041" cy="3320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C6887-EF3E-4B43-B017-691866AAC254}">
      <dsp:nvSpPr>
        <dsp:cNvPr id="0" name=""/>
        <dsp:cNvSpPr/>
      </dsp:nvSpPr>
      <dsp:spPr>
        <a:xfrm rot="17700000">
          <a:off x="3140691" y="5517538"/>
          <a:ext cx="687893" cy="331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634B39"/>
              </a:solidFill>
            </a:rPr>
            <a:t>Issue RFP</a:t>
          </a:r>
          <a:endParaRPr lang="en-US" sz="1200" kern="1200" dirty="0">
            <a:solidFill>
              <a:srgbClr val="634B39"/>
            </a:solidFill>
          </a:endParaRPr>
        </a:p>
      </dsp:txBody>
      <dsp:txXfrm>
        <a:off x="3140691" y="5517538"/>
        <a:ext cx="687893" cy="331676"/>
      </dsp:txXfrm>
    </dsp:sp>
    <dsp:sp modelId="{8185AA03-AE7F-4029-9FDC-F8C94A4CDDFA}">
      <dsp:nvSpPr>
        <dsp:cNvPr id="0" name=""/>
        <dsp:cNvSpPr/>
      </dsp:nvSpPr>
      <dsp:spPr>
        <a:xfrm rot="17700000">
          <a:off x="3388288" y="4581456"/>
          <a:ext cx="687893" cy="331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149E4-F87B-42EC-BAEB-A049364B2502}">
      <dsp:nvSpPr>
        <dsp:cNvPr id="0" name=""/>
        <dsp:cNvSpPr/>
      </dsp:nvSpPr>
      <dsp:spPr>
        <a:xfrm>
          <a:off x="4048917" y="5028072"/>
          <a:ext cx="332041" cy="3320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F0C2D-A675-4570-831D-18976B859C6C}">
      <dsp:nvSpPr>
        <dsp:cNvPr id="0" name=""/>
        <dsp:cNvSpPr/>
      </dsp:nvSpPr>
      <dsp:spPr>
        <a:xfrm rot="12302577">
          <a:off x="3360356" y="5381943"/>
          <a:ext cx="1154045" cy="991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634B39"/>
              </a:solidFill>
            </a:rPr>
            <a:t>Review responses</a:t>
          </a:r>
          <a:endParaRPr lang="en-US" sz="1200" kern="1200" dirty="0">
            <a:solidFill>
              <a:srgbClr val="634B39"/>
            </a:solidFill>
          </a:endParaRPr>
        </a:p>
      </dsp:txBody>
      <dsp:txXfrm>
        <a:off x="3360356" y="5381943"/>
        <a:ext cx="1154045" cy="991546"/>
      </dsp:txXfrm>
    </dsp:sp>
    <dsp:sp modelId="{E17E33EF-16AA-4832-8388-0FC3ADBB1B34}">
      <dsp:nvSpPr>
        <dsp:cNvPr id="0" name=""/>
        <dsp:cNvSpPr/>
      </dsp:nvSpPr>
      <dsp:spPr>
        <a:xfrm rot="17700000">
          <a:off x="3956435" y="4220029"/>
          <a:ext cx="687893" cy="331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B5F913-26F6-4710-8BB9-2723C428D4B6}">
      <dsp:nvSpPr>
        <dsp:cNvPr id="0" name=""/>
        <dsp:cNvSpPr/>
      </dsp:nvSpPr>
      <dsp:spPr>
        <a:xfrm>
          <a:off x="4560433" y="5034072"/>
          <a:ext cx="332041" cy="3320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758C6-EA7E-4FB5-B1E0-9E137FABF9A3}">
      <dsp:nvSpPr>
        <dsp:cNvPr id="0" name=""/>
        <dsp:cNvSpPr/>
      </dsp:nvSpPr>
      <dsp:spPr>
        <a:xfrm rot="17700000">
          <a:off x="4244323" y="5506786"/>
          <a:ext cx="687893" cy="331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634B39"/>
              </a:solidFill>
            </a:rPr>
            <a:t>Demos</a:t>
          </a:r>
          <a:endParaRPr lang="en-US" sz="1200" kern="1200" dirty="0">
            <a:solidFill>
              <a:srgbClr val="634B39"/>
            </a:solidFill>
          </a:endParaRPr>
        </a:p>
      </dsp:txBody>
      <dsp:txXfrm>
        <a:off x="4244323" y="5506786"/>
        <a:ext cx="687893" cy="331676"/>
      </dsp:txXfrm>
    </dsp:sp>
    <dsp:sp modelId="{4A4CE116-88CD-4ED6-975A-BFDA5AD7665E}">
      <dsp:nvSpPr>
        <dsp:cNvPr id="0" name=""/>
        <dsp:cNvSpPr/>
      </dsp:nvSpPr>
      <dsp:spPr>
        <a:xfrm rot="17700000">
          <a:off x="4480288" y="4581456"/>
          <a:ext cx="687893" cy="331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F8B4A-162B-40F6-917F-533FAB055343}">
      <dsp:nvSpPr>
        <dsp:cNvPr id="0" name=""/>
        <dsp:cNvSpPr/>
      </dsp:nvSpPr>
      <dsp:spPr>
        <a:xfrm>
          <a:off x="5283313" y="4901564"/>
          <a:ext cx="639692" cy="639692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8011F-E7C4-4396-AF98-AF8BA61EDC51}">
      <dsp:nvSpPr>
        <dsp:cNvPr id="0" name=""/>
        <dsp:cNvSpPr/>
      </dsp:nvSpPr>
      <dsp:spPr>
        <a:xfrm rot="17700000">
          <a:off x="5436828" y="4229386"/>
          <a:ext cx="957874" cy="446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634B39"/>
              </a:solidFill>
            </a:rPr>
            <a:t>Tech Review</a:t>
          </a:r>
          <a:endParaRPr lang="en-US" sz="1400" kern="1200" dirty="0">
            <a:solidFill>
              <a:srgbClr val="634B39"/>
            </a:solidFill>
          </a:endParaRPr>
        </a:p>
      </dsp:txBody>
      <dsp:txXfrm>
        <a:off x="5436828" y="4229386"/>
        <a:ext cx="957874" cy="446664"/>
      </dsp:txXfrm>
    </dsp:sp>
    <dsp:sp modelId="{C11902BC-2863-46C9-B1D6-98A6A40CC141}">
      <dsp:nvSpPr>
        <dsp:cNvPr id="0" name=""/>
        <dsp:cNvSpPr/>
      </dsp:nvSpPr>
      <dsp:spPr>
        <a:xfrm>
          <a:off x="6043499" y="4901564"/>
          <a:ext cx="639692" cy="639692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FC30C-47E4-40CE-AB05-55F9B4428F70}">
      <dsp:nvSpPr>
        <dsp:cNvPr id="0" name=""/>
        <dsp:cNvSpPr/>
      </dsp:nvSpPr>
      <dsp:spPr>
        <a:xfrm rot="12256605">
          <a:off x="6474979" y="3607940"/>
          <a:ext cx="638062" cy="1279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" wrap="square" lIns="3556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634B39"/>
              </a:solidFill>
            </a:rPr>
            <a:t>Contracting</a:t>
          </a:r>
          <a:endParaRPr lang="en-US" sz="1100" kern="1200" dirty="0">
            <a:solidFill>
              <a:srgbClr val="634B39"/>
            </a:solidFill>
          </a:endParaRPr>
        </a:p>
      </dsp:txBody>
      <dsp:txXfrm>
        <a:off x="6474979" y="3607940"/>
        <a:ext cx="638062" cy="1279046"/>
      </dsp:txXfrm>
    </dsp:sp>
    <dsp:sp modelId="{4723CCFB-0E43-499A-848B-14714FA97726}">
      <dsp:nvSpPr>
        <dsp:cNvPr id="0" name=""/>
        <dsp:cNvSpPr/>
      </dsp:nvSpPr>
      <dsp:spPr>
        <a:xfrm>
          <a:off x="7337075" y="4906087"/>
          <a:ext cx="639692" cy="639692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A3A3C-AAD5-453F-8A40-B9D79E97CDE6}">
      <dsp:nvSpPr>
        <dsp:cNvPr id="0" name=""/>
        <dsp:cNvSpPr/>
      </dsp:nvSpPr>
      <dsp:spPr>
        <a:xfrm rot="17700000">
          <a:off x="7277540" y="3579979"/>
          <a:ext cx="1918376" cy="894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634B39"/>
              </a:solidFill>
            </a:rPr>
            <a:t>Implementation</a:t>
          </a:r>
          <a:endParaRPr lang="en-US" sz="1200" kern="1200" dirty="0">
            <a:solidFill>
              <a:srgbClr val="634B39"/>
            </a:solidFill>
          </a:endParaRPr>
        </a:p>
      </dsp:txBody>
      <dsp:txXfrm>
        <a:off x="7277540" y="3579979"/>
        <a:ext cx="1918376" cy="894553"/>
      </dsp:txXfrm>
    </dsp:sp>
    <dsp:sp modelId="{E96084A0-E4FE-4E47-921C-9BA785EF6C40}">
      <dsp:nvSpPr>
        <dsp:cNvPr id="0" name=""/>
        <dsp:cNvSpPr/>
      </dsp:nvSpPr>
      <dsp:spPr>
        <a:xfrm>
          <a:off x="8479608" y="5017878"/>
          <a:ext cx="332041" cy="3320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5DFA2-980B-42AD-BCF6-97431252268D}">
      <dsp:nvSpPr>
        <dsp:cNvPr id="0" name=""/>
        <dsp:cNvSpPr/>
      </dsp:nvSpPr>
      <dsp:spPr>
        <a:xfrm rot="1539767">
          <a:off x="8186961" y="5411658"/>
          <a:ext cx="421278" cy="903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634B39"/>
              </a:solidFill>
            </a:rPr>
            <a:t>Technical</a:t>
          </a:r>
          <a:endParaRPr lang="en-US" sz="1200" kern="1200" dirty="0">
            <a:solidFill>
              <a:srgbClr val="634B39"/>
            </a:solidFill>
          </a:endParaRPr>
        </a:p>
      </dsp:txBody>
      <dsp:txXfrm>
        <a:off x="8186961" y="5411658"/>
        <a:ext cx="421278" cy="903434"/>
      </dsp:txXfrm>
    </dsp:sp>
    <dsp:sp modelId="{8D4C794C-F16E-4060-BFB0-E0419AC0BB17}">
      <dsp:nvSpPr>
        <dsp:cNvPr id="0" name=""/>
        <dsp:cNvSpPr/>
      </dsp:nvSpPr>
      <dsp:spPr>
        <a:xfrm rot="17700000">
          <a:off x="8325836" y="4556096"/>
          <a:ext cx="687893" cy="331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3E759-3505-1C41-955B-51126413F6E1}">
      <dsp:nvSpPr>
        <dsp:cNvPr id="0" name=""/>
        <dsp:cNvSpPr/>
      </dsp:nvSpPr>
      <dsp:spPr>
        <a:xfrm>
          <a:off x="8950888" y="5022105"/>
          <a:ext cx="332041" cy="3320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CCC5B-314A-8C40-87A7-ABD951A501A1}">
      <dsp:nvSpPr>
        <dsp:cNvPr id="0" name=""/>
        <dsp:cNvSpPr/>
      </dsp:nvSpPr>
      <dsp:spPr>
        <a:xfrm rot="1539767">
          <a:off x="8817046" y="5411658"/>
          <a:ext cx="421278" cy="903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634B39"/>
              </a:solidFill>
            </a:rPr>
            <a:t>Workflows</a:t>
          </a:r>
          <a:endParaRPr lang="en-US" sz="1600" kern="1200" dirty="0">
            <a:solidFill>
              <a:srgbClr val="634B39"/>
            </a:solidFill>
          </a:endParaRPr>
        </a:p>
      </dsp:txBody>
      <dsp:txXfrm>
        <a:off x="8817046" y="5411658"/>
        <a:ext cx="421278" cy="903434"/>
      </dsp:txXfrm>
    </dsp:sp>
    <dsp:sp modelId="{9FAF231F-35CC-B143-9312-76EF1AD6F8F1}">
      <dsp:nvSpPr>
        <dsp:cNvPr id="0" name=""/>
        <dsp:cNvSpPr/>
      </dsp:nvSpPr>
      <dsp:spPr>
        <a:xfrm rot="17700000">
          <a:off x="9106335" y="4581456"/>
          <a:ext cx="687893" cy="331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7CFD8-10D3-4B50-BACE-CA587721F1F0}">
      <dsp:nvSpPr>
        <dsp:cNvPr id="0" name=""/>
        <dsp:cNvSpPr/>
      </dsp:nvSpPr>
      <dsp:spPr>
        <a:xfrm>
          <a:off x="9486971" y="5022849"/>
          <a:ext cx="332041" cy="3320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5168E-5DB7-43AB-84B6-5CA541DA8353}">
      <dsp:nvSpPr>
        <dsp:cNvPr id="0" name=""/>
        <dsp:cNvSpPr/>
      </dsp:nvSpPr>
      <dsp:spPr>
        <a:xfrm rot="1493470">
          <a:off x="9139903" y="5563328"/>
          <a:ext cx="421278" cy="903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634B39"/>
              </a:solidFill>
            </a:rPr>
            <a:t>Training</a:t>
          </a:r>
          <a:endParaRPr lang="en-US" sz="1200" kern="1200" dirty="0">
            <a:solidFill>
              <a:srgbClr val="634B39"/>
            </a:solidFill>
          </a:endParaRPr>
        </a:p>
      </dsp:txBody>
      <dsp:txXfrm>
        <a:off x="9139903" y="5563328"/>
        <a:ext cx="421278" cy="903434"/>
      </dsp:txXfrm>
    </dsp:sp>
    <dsp:sp modelId="{9ACE9EFB-E6BC-4F7A-A972-50932BA76DA6}">
      <dsp:nvSpPr>
        <dsp:cNvPr id="0" name=""/>
        <dsp:cNvSpPr/>
      </dsp:nvSpPr>
      <dsp:spPr>
        <a:xfrm rot="17700000">
          <a:off x="9903512" y="4556096"/>
          <a:ext cx="687893" cy="331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EDDA9-9D16-4450-A60F-CDF4BBAB4E0B}">
      <dsp:nvSpPr>
        <dsp:cNvPr id="0" name=""/>
        <dsp:cNvSpPr/>
      </dsp:nvSpPr>
      <dsp:spPr>
        <a:xfrm>
          <a:off x="10031588" y="4906797"/>
          <a:ext cx="639692" cy="639692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42031-7471-4AE9-9497-E9AA04B2337F}">
      <dsp:nvSpPr>
        <dsp:cNvPr id="0" name=""/>
        <dsp:cNvSpPr/>
      </dsp:nvSpPr>
      <dsp:spPr>
        <a:xfrm rot="12557072">
          <a:off x="10449791" y="3793288"/>
          <a:ext cx="486956" cy="1044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" wrap="square" lIns="3556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634B39"/>
              </a:solidFill>
            </a:rPr>
            <a:t>Launch</a:t>
          </a:r>
          <a:endParaRPr lang="en-US" sz="1200" kern="1200" dirty="0">
            <a:solidFill>
              <a:srgbClr val="634B39"/>
            </a:solidFill>
          </a:endParaRPr>
        </a:p>
      </dsp:txBody>
      <dsp:txXfrm>
        <a:off x="10449791" y="3793288"/>
        <a:ext cx="486956" cy="1044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94D8E-C070-4500-96C6-BD9B6A006783}">
      <dsp:nvSpPr>
        <dsp:cNvPr id="0" name=""/>
        <dsp:cNvSpPr/>
      </dsp:nvSpPr>
      <dsp:spPr>
        <a:xfrm>
          <a:off x="255093" y="4901564"/>
          <a:ext cx="639692" cy="639692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1A1A57-8D00-41F3-B3A1-37046CE66A83}">
      <dsp:nvSpPr>
        <dsp:cNvPr id="0" name=""/>
        <dsp:cNvSpPr/>
      </dsp:nvSpPr>
      <dsp:spPr>
        <a:xfrm rot="12274683">
          <a:off x="366524" y="3663592"/>
          <a:ext cx="1254998" cy="1223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" wrap="square" lIns="3556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634B39"/>
              </a:solidFill>
            </a:rPr>
            <a:t>Exploration/ Education</a:t>
          </a:r>
          <a:endParaRPr lang="en-US" sz="1400" kern="1200" dirty="0">
            <a:solidFill>
              <a:srgbClr val="634B39"/>
            </a:solidFill>
          </a:endParaRPr>
        </a:p>
      </dsp:txBody>
      <dsp:txXfrm>
        <a:off x="366524" y="3663592"/>
        <a:ext cx="1254998" cy="1223737"/>
      </dsp:txXfrm>
    </dsp:sp>
    <dsp:sp modelId="{FF901CFD-9060-4E63-95A6-CC211CA95960}">
      <dsp:nvSpPr>
        <dsp:cNvPr id="0" name=""/>
        <dsp:cNvSpPr/>
      </dsp:nvSpPr>
      <dsp:spPr>
        <a:xfrm>
          <a:off x="1078694" y="5022105"/>
          <a:ext cx="332041" cy="3320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A5940-9139-4F2A-A7EF-90628DAAF91D}">
      <dsp:nvSpPr>
        <dsp:cNvPr id="0" name=""/>
        <dsp:cNvSpPr/>
      </dsp:nvSpPr>
      <dsp:spPr>
        <a:xfrm rot="17700000">
          <a:off x="685420" y="5505388"/>
          <a:ext cx="687893" cy="331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634B39"/>
              </a:solidFill>
            </a:rPr>
            <a:t>Initial demos</a:t>
          </a:r>
          <a:endParaRPr lang="en-US" sz="1200" kern="1200" dirty="0">
            <a:solidFill>
              <a:srgbClr val="634B39"/>
            </a:solidFill>
          </a:endParaRPr>
        </a:p>
      </dsp:txBody>
      <dsp:txXfrm>
        <a:off x="685420" y="5505388"/>
        <a:ext cx="687893" cy="331676"/>
      </dsp:txXfrm>
    </dsp:sp>
    <dsp:sp modelId="{C0CC5067-CC7C-41EE-A869-2B7FC3CD09BB}">
      <dsp:nvSpPr>
        <dsp:cNvPr id="0" name=""/>
        <dsp:cNvSpPr/>
      </dsp:nvSpPr>
      <dsp:spPr>
        <a:xfrm rot="17700000">
          <a:off x="1458360" y="4581456"/>
          <a:ext cx="687893" cy="331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3673E-46D8-421F-BE06-A75A0D91557E}">
      <dsp:nvSpPr>
        <dsp:cNvPr id="0" name=""/>
        <dsp:cNvSpPr/>
      </dsp:nvSpPr>
      <dsp:spPr>
        <a:xfrm>
          <a:off x="1816287" y="5025978"/>
          <a:ext cx="332041" cy="3320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BB67CA-AE79-48DE-B774-4BF37861804C}">
      <dsp:nvSpPr>
        <dsp:cNvPr id="0" name=""/>
        <dsp:cNvSpPr/>
      </dsp:nvSpPr>
      <dsp:spPr>
        <a:xfrm rot="1427046">
          <a:off x="1271137" y="5452414"/>
          <a:ext cx="731997" cy="1315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634B39"/>
              </a:solidFill>
            </a:rPr>
            <a:t>Requirement definition</a:t>
          </a:r>
          <a:endParaRPr lang="en-US" sz="1200" kern="1200" dirty="0">
            <a:solidFill>
              <a:srgbClr val="634B39"/>
            </a:solidFill>
          </a:endParaRPr>
        </a:p>
      </dsp:txBody>
      <dsp:txXfrm>
        <a:off x="1271137" y="5452414"/>
        <a:ext cx="731997" cy="1315036"/>
      </dsp:txXfrm>
    </dsp:sp>
    <dsp:sp modelId="{91952865-A62B-47E2-B028-A4BD45E23022}">
      <dsp:nvSpPr>
        <dsp:cNvPr id="0" name=""/>
        <dsp:cNvSpPr/>
      </dsp:nvSpPr>
      <dsp:spPr>
        <a:xfrm rot="17700000">
          <a:off x="2128939" y="4353677"/>
          <a:ext cx="687893" cy="331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7836F-C527-4480-9BFC-A38A744730A0}">
      <dsp:nvSpPr>
        <dsp:cNvPr id="0" name=""/>
        <dsp:cNvSpPr/>
      </dsp:nvSpPr>
      <dsp:spPr>
        <a:xfrm>
          <a:off x="2725206" y="4901564"/>
          <a:ext cx="639692" cy="639692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C0FE7B-81EF-46F4-AFA1-40D8E545F70B}">
      <dsp:nvSpPr>
        <dsp:cNvPr id="0" name=""/>
        <dsp:cNvSpPr/>
      </dsp:nvSpPr>
      <dsp:spPr>
        <a:xfrm rot="12324415">
          <a:off x="3183069" y="3849245"/>
          <a:ext cx="507063" cy="1001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" wrap="square" lIns="3556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634B39"/>
              </a:solidFill>
            </a:rPr>
            <a:t>Product Selection</a:t>
          </a:r>
          <a:endParaRPr lang="en-US" sz="1400" kern="1200" dirty="0">
            <a:solidFill>
              <a:srgbClr val="634B39"/>
            </a:solidFill>
          </a:endParaRPr>
        </a:p>
      </dsp:txBody>
      <dsp:txXfrm>
        <a:off x="3183069" y="3849245"/>
        <a:ext cx="507063" cy="1001161"/>
      </dsp:txXfrm>
    </dsp:sp>
    <dsp:sp modelId="{ED293D5F-0ABD-47D1-B295-8EF329170CD2}">
      <dsp:nvSpPr>
        <dsp:cNvPr id="0" name=""/>
        <dsp:cNvSpPr/>
      </dsp:nvSpPr>
      <dsp:spPr>
        <a:xfrm>
          <a:off x="3559284" y="5034258"/>
          <a:ext cx="332041" cy="3320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C6887-EF3E-4B43-B017-691866AAC254}">
      <dsp:nvSpPr>
        <dsp:cNvPr id="0" name=""/>
        <dsp:cNvSpPr/>
      </dsp:nvSpPr>
      <dsp:spPr>
        <a:xfrm rot="17700000">
          <a:off x="3140691" y="5517538"/>
          <a:ext cx="687893" cy="331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634B39"/>
              </a:solidFill>
            </a:rPr>
            <a:t>Issue RFP</a:t>
          </a:r>
          <a:endParaRPr lang="en-US" sz="1200" kern="1200" dirty="0">
            <a:solidFill>
              <a:srgbClr val="634B39"/>
            </a:solidFill>
          </a:endParaRPr>
        </a:p>
      </dsp:txBody>
      <dsp:txXfrm>
        <a:off x="3140691" y="5517538"/>
        <a:ext cx="687893" cy="331676"/>
      </dsp:txXfrm>
    </dsp:sp>
    <dsp:sp modelId="{8185AA03-AE7F-4029-9FDC-F8C94A4CDDFA}">
      <dsp:nvSpPr>
        <dsp:cNvPr id="0" name=""/>
        <dsp:cNvSpPr/>
      </dsp:nvSpPr>
      <dsp:spPr>
        <a:xfrm rot="17700000">
          <a:off x="3388288" y="4581456"/>
          <a:ext cx="687893" cy="331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149E4-F87B-42EC-BAEB-A049364B2502}">
      <dsp:nvSpPr>
        <dsp:cNvPr id="0" name=""/>
        <dsp:cNvSpPr/>
      </dsp:nvSpPr>
      <dsp:spPr>
        <a:xfrm>
          <a:off x="4048917" y="5028072"/>
          <a:ext cx="332041" cy="3320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F0C2D-A675-4570-831D-18976B859C6C}">
      <dsp:nvSpPr>
        <dsp:cNvPr id="0" name=""/>
        <dsp:cNvSpPr/>
      </dsp:nvSpPr>
      <dsp:spPr>
        <a:xfrm rot="12302577">
          <a:off x="3360356" y="5381943"/>
          <a:ext cx="1154045" cy="991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634B39"/>
              </a:solidFill>
            </a:rPr>
            <a:t>Review responses</a:t>
          </a:r>
          <a:endParaRPr lang="en-US" sz="1200" kern="1200" dirty="0">
            <a:solidFill>
              <a:srgbClr val="634B39"/>
            </a:solidFill>
          </a:endParaRPr>
        </a:p>
      </dsp:txBody>
      <dsp:txXfrm>
        <a:off x="3360356" y="5381943"/>
        <a:ext cx="1154045" cy="991546"/>
      </dsp:txXfrm>
    </dsp:sp>
    <dsp:sp modelId="{E17E33EF-16AA-4832-8388-0FC3ADBB1B34}">
      <dsp:nvSpPr>
        <dsp:cNvPr id="0" name=""/>
        <dsp:cNvSpPr/>
      </dsp:nvSpPr>
      <dsp:spPr>
        <a:xfrm rot="17700000">
          <a:off x="3956435" y="4220029"/>
          <a:ext cx="687893" cy="331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B5F913-26F6-4710-8BB9-2723C428D4B6}">
      <dsp:nvSpPr>
        <dsp:cNvPr id="0" name=""/>
        <dsp:cNvSpPr/>
      </dsp:nvSpPr>
      <dsp:spPr>
        <a:xfrm>
          <a:off x="4560433" y="5034072"/>
          <a:ext cx="332041" cy="3320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758C6-EA7E-4FB5-B1E0-9E137FABF9A3}">
      <dsp:nvSpPr>
        <dsp:cNvPr id="0" name=""/>
        <dsp:cNvSpPr/>
      </dsp:nvSpPr>
      <dsp:spPr>
        <a:xfrm rot="17700000">
          <a:off x="4244323" y="5506786"/>
          <a:ext cx="687893" cy="331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634B39"/>
              </a:solidFill>
            </a:rPr>
            <a:t>Demos</a:t>
          </a:r>
          <a:endParaRPr lang="en-US" sz="1200" kern="1200" dirty="0">
            <a:solidFill>
              <a:srgbClr val="634B39"/>
            </a:solidFill>
          </a:endParaRPr>
        </a:p>
      </dsp:txBody>
      <dsp:txXfrm>
        <a:off x="4244323" y="5506786"/>
        <a:ext cx="687893" cy="331676"/>
      </dsp:txXfrm>
    </dsp:sp>
    <dsp:sp modelId="{4A4CE116-88CD-4ED6-975A-BFDA5AD7665E}">
      <dsp:nvSpPr>
        <dsp:cNvPr id="0" name=""/>
        <dsp:cNvSpPr/>
      </dsp:nvSpPr>
      <dsp:spPr>
        <a:xfrm rot="17700000">
          <a:off x="4480288" y="4581456"/>
          <a:ext cx="687893" cy="331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F8B4A-162B-40F6-917F-533FAB055343}">
      <dsp:nvSpPr>
        <dsp:cNvPr id="0" name=""/>
        <dsp:cNvSpPr/>
      </dsp:nvSpPr>
      <dsp:spPr>
        <a:xfrm>
          <a:off x="5283313" y="4901564"/>
          <a:ext cx="639692" cy="639692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8011F-E7C4-4396-AF98-AF8BA61EDC51}">
      <dsp:nvSpPr>
        <dsp:cNvPr id="0" name=""/>
        <dsp:cNvSpPr/>
      </dsp:nvSpPr>
      <dsp:spPr>
        <a:xfrm rot="17700000">
          <a:off x="5436828" y="4229386"/>
          <a:ext cx="957874" cy="446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634B39"/>
              </a:solidFill>
            </a:rPr>
            <a:t>Tech Review</a:t>
          </a:r>
          <a:endParaRPr lang="en-US" sz="1400" kern="1200" dirty="0">
            <a:solidFill>
              <a:srgbClr val="634B39"/>
            </a:solidFill>
          </a:endParaRPr>
        </a:p>
      </dsp:txBody>
      <dsp:txXfrm>
        <a:off x="5436828" y="4229386"/>
        <a:ext cx="957874" cy="446664"/>
      </dsp:txXfrm>
    </dsp:sp>
    <dsp:sp modelId="{C11902BC-2863-46C9-B1D6-98A6A40CC141}">
      <dsp:nvSpPr>
        <dsp:cNvPr id="0" name=""/>
        <dsp:cNvSpPr/>
      </dsp:nvSpPr>
      <dsp:spPr>
        <a:xfrm>
          <a:off x="6043499" y="4901564"/>
          <a:ext cx="639692" cy="639692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FC30C-47E4-40CE-AB05-55F9B4428F70}">
      <dsp:nvSpPr>
        <dsp:cNvPr id="0" name=""/>
        <dsp:cNvSpPr/>
      </dsp:nvSpPr>
      <dsp:spPr>
        <a:xfrm rot="12256605">
          <a:off x="6474979" y="3607940"/>
          <a:ext cx="638062" cy="1279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" wrap="square" lIns="3556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634B39"/>
              </a:solidFill>
            </a:rPr>
            <a:t>Contracting</a:t>
          </a:r>
          <a:endParaRPr lang="en-US" sz="1100" kern="1200" dirty="0">
            <a:solidFill>
              <a:srgbClr val="634B39"/>
            </a:solidFill>
          </a:endParaRPr>
        </a:p>
      </dsp:txBody>
      <dsp:txXfrm>
        <a:off x="6474979" y="3607940"/>
        <a:ext cx="638062" cy="1279046"/>
      </dsp:txXfrm>
    </dsp:sp>
    <dsp:sp modelId="{4723CCFB-0E43-499A-848B-14714FA97726}">
      <dsp:nvSpPr>
        <dsp:cNvPr id="0" name=""/>
        <dsp:cNvSpPr/>
      </dsp:nvSpPr>
      <dsp:spPr>
        <a:xfrm>
          <a:off x="7337075" y="4906087"/>
          <a:ext cx="639692" cy="639692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A3A3C-AAD5-453F-8A40-B9D79E97CDE6}">
      <dsp:nvSpPr>
        <dsp:cNvPr id="0" name=""/>
        <dsp:cNvSpPr/>
      </dsp:nvSpPr>
      <dsp:spPr>
        <a:xfrm rot="17700000">
          <a:off x="7277540" y="3579979"/>
          <a:ext cx="1918376" cy="894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634B39"/>
              </a:solidFill>
            </a:rPr>
            <a:t>Implementation</a:t>
          </a:r>
          <a:endParaRPr lang="en-US" sz="1200" kern="1200" dirty="0">
            <a:solidFill>
              <a:srgbClr val="634B39"/>
            </a:solidFill>
          </a:endParaRPr>
        </a:p>
      </dsp:txBody>
      <dsp:txXfrm>
        <a:off x="7277540" y="3579979"/>
        <a:ext cx="1918376" cy="894553"/>
      </dsp:txXfrm>
    </dsp:sp>
    <dsp:sp modelId="{E96084A0-E4FE-4E47-921C-9BA785EF6C40}">
      <dsp:nvSpPr>
        <dsp:cNvPr id="0" name=""/>
        <dsp:cNvSpPr/>
      </dsp:nvSpPr>
      <dsp:spPr>
        <a:xfrm>
          <a:off x="8479608" y="5017878"/>
          <a:ext cx="332041" cy="3320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5DFA2-980B-42AD-BCF6-97431252268D}">
      <dsp:nvSpPr>
        <dsp:cNvPr id="0" name=""/>
        <dsp:cNvSpPr/>
      </dsp:nvSpPr>
      <dsp:spPr>
        <a:xfrm rot="1539767">
          <a:off x="8186961" y="5411658"/>
          <a:ext cx="421278" cy="903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634B39"/>
              </a:solidFill>
            </a:rPr>
            <a:t>Technical</a:t>
          </a:r>
          <a:endParaRPr lang="en-US" sz="1200" kern="1200" dirty="0">
            <a:solidFill>
              <a:srgbClr val="634B39"/>
            </a:solidFill>
          </a:endParaRPr>
        </a:p>
      </dsp:txBody>
      <dsp:txXfrm>
        <a:off x="8186961" y="5411658"/>
        <a:ext cx="421278" cy="903434"/>
      </dsp:txXfrm>
    </dsp:sp>
    <dsp:sp modelId="{8D4C794C-F16E-4060-BFB0-E0419AC0BB17}">
      <dsp:nvSpPr>
        <dsp:cNvPr id="0" name=""/>
        <dsp:cNvSpPr/>
      </dsp:nvSpPr>
      <dsp:spPr>
        <a:xfrm rot="17700000">
          <a:off x="8325836" y="4556096"/>
          <a:ext cx="687893" cy="331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3E759-3505-1C41-955B-51126413F6E1}">
      <dsp:nvSpPr>
        <dsp:cNvPr id="0" name=""/>
        <dsp:cNvSpPr/>
      </dsp:nvSpPr>
      <dsp:spPr>
        <a:xfrm>
          <a:off x="8950888" y="5022105"/>
          <a:ext cx="332041" cy="3320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CCC5B-314A-8C40-87A7-ABD951A501A1}">
      <dsp:nvSpPr>
        <dsp:cNvPr id="0" name=""/>
        <dsp:cNvSpPr/>
      </dsp:nvSpPr>
      <dsp:spPr>
        <a:xfrm rot="1539767">
          <a:off x="8817046" y="5411658"/>
          <a:ext cx="421278" cy="903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634B39"/>
              </a:solidFill>
            </a:rPr>
            <a:t>Workflows</a:t>
          </a:r>
          <a:endParaRPr lang="en-US" sz="1600" kern="1200" dirty="0">
            <a:solidFill>
              <a:srgbClr val="634B39"/>
            </a:solidFill>
          </a:endParaRPr>
        </a:p>
      </dsp:txBody>
      <dsp:txXfrm>
        <a:off x="8817046" y="5411658"/>
        <a:ext cx="421278" cy="903434"/>
      </dsp:txXfrm>
    </dsp:sp>
    <dsp:sp modelId="{9FAF231F-35CC-B143-9312-76EF1AD6F8F1}">
      <dsp:nvSpPr>
        <dsp:cNvPr id="0" name=""/>
        <dsp:cNvSpPr/>
      </dsp:nvSpPr>
      <dsp:spPr>
        <a:xfrm rot="17700000">
          <a:off x="9106335" y="4581456"/>
          <a:ext cx="687893" cy="331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7CFD8-10D3-4B50-BACE-CA587721F1F0}">
      <dsp:nvSpPr>
        <dsp:cNvPr id="0" name=""/>
        <dsp:cNvSpPr/>
      </dsp:nvSpPr>
      <dsp:spPr>
        <a:xfrm>
          <a:off x="9486971" y="5022849"/>
          <a:ext cx="332041" cy="3320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5168E-5DB7-43AB-84B6-5CA541DA8353}">
      <dsp:nvSpPr>
        <dsp:cNvPr id="0" name=""/>
        <dsp:cNvSpPr/>
      </dsp:nvSpPr>
      <dsp:spPr>
        <a:xfrm rot="1493470">
          <a:off x="9139903" y="5563328"/>
          <a:ext cx="421278" cy="903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634B39"/>
              </a:solidFill>
            </a:rPr>
            <a:t>Training</a:t>
          </a:r>
          <a:endParaRPr lang="en-US" sz="1200" kern="1200" dirty="0">
            <a:solidFill>
              <a:srgbClr val="634B39"/>
            </a:solidFill>
          </a:endParaRPr>
        </a:p>
      </dsp:txBody>
      <dsp:txXfrm>
        <a:off x="9139903" y="5563328"/>
        <a:ext cx="421278" cy="903434"/>
      </dsp:txXfrm>
    </dsp:sp>
    <dsp:sp modelId="{9ACE9EFB-E6BC-4F7A-A972-50932BA76DA6}">
      <dsp:nvSpPr>
        <dsp:cNvPr id="0" name=""/>
        <dsp:cNvSpPr/>
      </dsp:nvSpPr>
      <dsp:spPr>
        <a:xfrm rot="17700000">
          <a:off x="9903512" y="4556096"/>
          <a:ext cx="687893" cy="331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EDDA9-9D16-4450-A60F-CDF4BBAB4E0B}">
      <dsp:nvSpPr>
        <dsp:cNvPr id="0" name=""/>
        <dsp:cNvSpPr/>
      </dsp:nvSpPr>
      <dsp:spPr>
        <a:xfrm>
          <a:off x="10031588" y="4906797"/>
          <a:ext cx="639692" cy="639692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42031-7471-4AE9-9497-E9AA04B2337F}">
      <dsp:nvSpPr>
        <dsp:cNvPr id="0" name=""/>
        <dsp:cNvSpPr/>
      </dsp:nvSpPr>
      <dsp:spPr>
        <a:xfrm rot="12557072">
          <a:off x="10449791" y="3793288"/>
          <a:ext cx="486956" cy="1044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" wrap="square" lIns="3556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634B39"/>
              </a:solidFill>
            </a:rPr>
            <a:t>Launch</a:t>
          </a:r>
          <a:endParaRPr lang="en-US" sz="1200" kern="1200" dirty="0">
            <a:solidFill>
              <a:srgbClr val="634B39"/>
            </a:solidFill>
          </a:endParaRPr>
        </a:p>
      </dsp:txBody>
      <dsp:txXfrm>
        <a:off x="10449791" y="3793288"/>
        <a:ext cx="486956" cy="1044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7C038-A330-4A6E-BF57-6CA2F8D73C96}">
      <dsp:nvSpPr>
        <dsp:cNvPr id="0" name=""/>
        <dsp:cNvSpPr/>
      </dsp:nvSpPr>
      <dsp:spPr>
        <a:xfrm rot="10800000">
          <a:off x="0" y="0"/>
          <a:ext cx="5181600" cy="1087834"/>
        </a:xfrm>
        <a:prstGeom prst="trapezoid">
          <a:avLst>
            <a:gd name="adj" fmla="val 595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RFPs sent to 10 vendors</a:t>
          </a:r>
          <a:endParaRPr lang="en-US" sz="1800" kern="1200" dirty="0"/>
        </a:p>
      </dsp:txBody>
      <dsp:txXfrm rot="-10800000">
        <a:off x="906779" y="0"/>
        <a:ext cx="3368040" cy="1087834"/>
      </dsp:txXfrm>
    </dsp:sp>
    <dsp:sp modelId="{C8E15BB3-E55B-4FC1-B9BD-BF4CDFB31DEA}">
      <dsp:nvSpPr>
        <dsp:cNvPr id="0" name=""/>
        <dsp:cNvSpPr/>
      </dsp:nvSpPr>
      <dsp:spPr>
        <a:xfrm rot="10800000">
          <a:off x="647700" y="1087834"/>
          <a:ext cx="3886200" cy="1087834"/>
        </a:xfrm>
        <a:prstGeom prst="trapezoid">
          <a:avLst>
            <a:gd name="adj" fmla="val 595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Received/reviewed 9 proposals</a:t>
          </a:r>
          <a:endParaRPr lang="en-US" sz="1800" kern="1200" dirty="0"/>
        </a:p>
      </dsp:txBody>
      <dsp:txXfrm rot="-10800000">
        <a:off x="1327784" y="1087834"/>
        <a:ext cx="2526030" cy="1087834"/>
      </dsp:txXfrm>
    </dsp:sp>
    <dsp:sp modelId="{BE130E71-59B7-419B-87E4-2E786E946F0F}">
      <dsp:nvSpPr>
        <dsp:cNvPr id="0" name=""/>
        <dsp:cNvSpPr/>
      </dsp:nvSpPr>
      <dsp:spPr>
        <a:xfrm rot="10800000">
          <a:off x="1295400" y="2175669"/>
          <a:ext cx="2590800" cy="1087834"/>
        </a:xfrm>
        <a:prstGeom prst="trapezoid">
          <a:avLst>
            <a:gd name="adj" fmla="val 595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Invited 4 vendors to provide on-site demos</a:t>
          </a:r>
          <a:endParaRPr lang="en-US" sz="1800" kern="1200" dirty="0"/>
        </a:p>
      </dsp:txBody>
      <dsp:txXfrm rot="-10800000">
        <a:off x="1748790" y="2175669"/>
        <a:ext cx="1684020" cy="1087834"/>
      </dsp:txXfrm>
    </dsp:sp>
    <dsp:sp modelId="{1C8E0C35-84C0-470A-A4FB-7A75D4D95BA8}">
      <dsp:nvSpPr>
        <dsp:cNvPr id="0" name=""/>
        <dsp:cNvSpPr/>
      </dsp:nvSpPr>
      <dsp:spPr>
        <a:xfrm rot="10800000">
          <a:off x="1943100" y="3263503"/>
          <a:ext cx="1295400" cy="1087834"/>
        </a:xfrm>
        <a:prstGeom prst="trapezoid">
          <a:avLst>
            <a:gd name="adj" fmla="val 595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 vendor selected</a:t>
          </a:r>
          <a:endParaRPr lang="en-US" sz="1800" kern="1200" dirty="0"/>
        </a:p>
      </dsp:txBody>
      <dsp:txXfrm rot="-10800000">
        <a:off x="1943100" y="3263503"/>
        <a:ext cx="1295400" cy="10878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F5F9D-FFAA-460E-AA92-74A230CD7D80}">
      <dsp:nvSpPr>
        <dsp:cNvPr id="0" name=""/>
        <dsp:cNvSpPr/>
      </dsp:nvSpPr>
      <dsp:spPr>
        <a:xfrm rot="5400000">
          <a:off x="4651908" y="-1771662"/>
          <a:ext cx="1064148" cy="4879042"/>
        </a:xfrm>
        <a:prstGeom prst="round2SameRect">
          <a:avLst/>
        </a:prstGeom>
        <a:solidFill>
          <a:srgbClr val="9B779F">
            <a:alpha val="50196"/>
          </a:srgbClr>
        </a:solidFill>
        <a:ln w="12700" cap="flat" cmpd="sng" algn="ctr">
          <a:solidFill>
            <a:srgbClr val="9B779F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rgbClr val="634B39"/>
              </a:solidFill>
            </a:rPr>
            <a:t>Patient vs Prospect Communications</a:t>
          </a:r>
          <a:endParaRPr lang="en-US" sz="1200" kern="1200" dirty="0">
            <a:solidFill>
              <a:srgbClr val="634B39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rgbClr val="634B39"/>
              </a:solidFill>
            </a:rPr>
            <a:t>Policy</a:t>
          </a:r>
          <a:endParaRPr lang="en-US" sz="1200" kern="1200" dirty="0">
            <a:solidFill>
              <a:srgbClr val="634B39"/>
            </a:solidFill>
          </a:endParaRPr>
        </a:p>
      </dsp:txBody>
      <dsp:txXfrm rot="-5400000">
        <a:off x="2744462" y="187731"/>
        <a:ext cx="4827095" cy="960254"/>
      </dsp:txXfrm>
    </dsp:sp>
    <dsp:sp modelId="{869AD071-2B28-4DB6-8F33-1FD432DE5371}">
      <dsp:nvSpPr>
        <dsp:cNvPr id="0" name=""/>
        <dsp:cNvSpPr/>
      </dsp:nvSpPr>
      <dsp:spPr>
        <a:xfrm>
          <a:off x="0" y="2765"/>
          <a:ext cx="2744461" cy="1330186"/>
        </a:xfrm>
        <a:prstGeom prst="roundRect">
          <a:avLst/>
        </a:prstGeom>
        <a:solidFill>
          <a:srgbClr val="9B77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Email Communication</a:t>
          </a:r>
          <a:endParaRPr lang="en-US" sz="1600" kern="1200" dirty="0"/>
        </a:p>
      </dsp:txBody>
      <dsp:txXfrm>
        <a:off x="64934" y="67699"/>
        <a:ext cx="2614593" cy="1200318"/>
      </dsp:txXfrm>
    </dsp:sp>
    <dsp:sp modelId="{D9D4ED26-01CE-4088-A30D-FDF30294850F}">
      <dsp:nvSpPr>
        <dsp:cNvPr id="0" name=""/>
        <dsp:cNvSpPr/>
      </dsp:nvSpPr>
      <dsp:spPr>
        <a:xfrm rot="5400000">
          <a:off x="4651908" y="-374967"/>
          <a:ext cx="1064148" cy="4879042"/>
        </a:xfrm>
        <a:prstGeom prst="round2SameRect">
          <a:avLst/>
        </a:prstGeom>
        <a:solidFill>
          <a:srgbClr val="9B779F">
            <a:alpha val="50196"/>
          </a:srgbClr>
        </a:solidFill>
        <a:ln w="12700" cap="flat" cmpd="sng" algn="ctr">
          <a:solidFill>
            <a:srgbClr val="9B779F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rgbClr val="634B39"/>
              </a:solidFill>
            </a:rPr>
            <a:t>Business rules for reconciling conflicts</a:t>
          </a:r>
          <a:endParaRPr lang="en-US" sz="1200" kern="1200" dirty="0">
            <a:solidFill>
              <a:srgbClr val="634B39"/>
            </a:solidFill>
          </a:endParaRPr>
        </a:p>
      </dsp:txBody>
      <dsp:txXfrm rot="-5400000">
        <a:off x="2744462" y="1584426"/>
        <a:ext cx="4827095" cy="960254"/>
      </dsp:txXfrm>
    </dsp:sp>
    <dsp:sp modelId="{8ACC2289-6AB7-46CE-8FE1-241BE234EF57}">
      <dsp:nvSpPr>
        <dsp:cNvPr id="0" name=""/>
        <dsp:cNvSpPr/>
      </dsp:nvSpPr>
      <dsp:spPr>
        <a:xfrm>
          <a:off x="0" y="1399461"/>
          <a:ext cx="2744461" cy="1330186"/>
        </a:xfrm>
        <a:prstGeom prst="roundRect">
          <a:avLst/>
        </a:prstGeom>
        <a:solidFill>
          <a:srgbClr val="9B77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Data </a:t>
          </a:r>
          <a:br>
            <a:rPr lang="en-US" sz="1600" kern="1200" dirty="0" smtClean="0"/>
          </a:br>
          <a:r>
            <a:rPr lang="en-US" sz="1600" kern="1200" dirty="0" smtClean="0"/>
            <a:t>Governance </a:t>
          </a:r>
          <a:endParaRPr lang="en-US" sz="1600" kern="1200" dirty="0"/>
        </a:p>
      </dsp:txBody>
      <dsp:txXfrm>
        <a:off x="64934" y="1464395"/>
        <a:ext cx="2614593" cy="1200318"/>
      </dsp:txXfrm>
    </dsp:sp>
    <dsp:sp modelId="{5EEDF2FD-38F4-467B-99BA-AC03DC4B3799}">
      <dsp:nvSpPr>
        <dsp:cNvPr id="0" name=""/>
        <dsp:cNvSpPr/>
      </dsp:nvSpPr>
      <dsp:spPr>
        <a:xfrm rot="5400000">
          <a:off x="4651908" y="1021728"/>
          <a:ext cx="1064148" cy="4879042"/>
        </a:xfrm>
        <a:prstGeom prst="round2SameRect">
          <a:avLst/>
        </a:prstGeom>
        <a:solidFill>
          <a:schemeClr val="accent3">
            <a:lumMod val="50000"/>
            <a:alpha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rgbClr val="634B39"/>
              </a:solidFill>
            </a:rPr>
            <a:t>Methodology reviewed and validated by Finance</a:t>
          </a:r>
          <a:endParaRPr lang="en-US" sz="1200" kern="1200" dirty="0">
            <a:solidFill>
              <a:srgbClr val="634B39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rgbClr val="634B39"/>
              </a:solidFill>
            </a:rPr>
            <a:t>CRM Steering and Finance</a:t>
          </a:r>
          <a:endParaRPr lang="en-US" sz="1200" kern="1200" dirty="0">
            <a:solidFill>
              <a:srgbClr val="634B39"/>
            </a:solidFill>
          </a:endParaRPr>
        </a:p>
      </dsp:txBody>
      <dsp:txXfrm rot="-5400000">
        <a:off x="2744462" y="2981122"/>
        <a:ext cx="4827095" cy="960254"/>
      </dsp:txXfrm>
    </dsp:sp>
    <dsp:sp modelId="{2D2F4E6F-57D0-42BD-B240-FEB1B60D6451}">
      <dsp:nvSpPr>
        <dsp:cNvPr id="0" name=""/>
        <dsp:cNvSpPr/>
      </dsp:nvSpPr>
      <dsp:spPr>
        <a:xfrm>
          <a:off x="0" y="2796156"/>
          <a:ext cx="2744461" cy="1330186"/>
        </a:xfrm>
        <a:prstGeom prst="round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Downstream Analysis</a:t>
          </a:r>
          <a:endParaRPr lang="en-US" sz="1600" kern="1200" dirty="0"/>
        </a:p>
      </dsp:txBody>
      <dsp:txXfrm>
        <a:off x="64934" y="2861090"/>
        <a:ext cx="2614593" cy="1200318"/>
      </dsp:txXfrm>
    </dsp:sp>
    <dsp:sp modelId="{E03ABAE0-7436-49BA-BF59-2DBC96099E59}">
      <dsp:nvSpPr>
        <dsp:cNvPr id="0" name=""/>
        <dsp:cNvSpPr/>
      </dsp:nvSpPr>
      <dsp:spPr>
        <a:xfrm rot="5400000">
          <a:off x="4651908" y="2418424"/>
          <a:ext cx="1064148" cy="4879042"/>
        </a:xfrm>
        <a:prstGeom prst="round2SameRect">
          <a:avLst/>
        </a:prstGeom>
        <a:solidFill>
          <a:schemeClr val="accent1">
            <a:lumMod val="75000"/>
            <a:alpha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rgbClr val="634B39"/>
              </a:solidFill>
            </a:rPr>
            <a:t>Each use case implementation will form a work group</a:t>
          </a:r>
          <a:endParaRPr lang="en-US" sz="1200" kern="1200" dirty="0">
            <a:solidFill>
              <a:srgbClr val="634B39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rgbClr val="634B39"/>
              </a:solidFill>
            </a:rPr>
            <a:t>Work groups will be limited to planning and implementation</a:t>
          </a:r>
          <a:endParaRPr lang="en-US" sz="1200" kern="1200" dirty="0">
            <a:solidFill>
              <a:srgbClr val="634B39"/>
            </a:solidFill>
          </a:endParaRPr>
        </a:p>
      </dsp:txBody>
      <dsp:txXfrm rot="-5400000">
        <a:off x="2744462" y="4377818"/>
        <a:ext cx="4827095" cy="960254"/>
      </dsp:txXfrm>
    </dsp:sp>
    <dsp:sp modelId="{467E9C06-8C13-4613-9414-B484E22E2C91}">
      <dsp:nvSpPr>
        <dsp:cNvPr id="0" name=""/>
        <dsp:cNvSpPr/>
      </dsp:nvSpPr>
      <dsp:spPr>
        <a:xfrm>
          <a:off x="0" y="4192852"/>
          <a:ext cx="2744461" cy="1330186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Use Cases</a:t>
          </a:r>
          <a:endParaRPr lang="en-US" sz="1600" kern="1200" dirty="0"/>
        </a:p>
      </dsp:txBody>
      <dsp:txXfrm>
        <a:off x="64934" y="4257786"/>
        <a:ext cx="2614593" cy="1200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C519-C0B4-4D87-B00A-914DB8DCCC09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AFE6-7174-4CB7-8D2F-41DC84AEA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7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C519-C0B4-4D87-B00A-914DB8DCCC09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AFE6-7174-4CB7-8D2F-41DC84AEA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9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C519-C0B4-4D87-B00A-914DB8DCCC09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AFE6-7174-4CB7-8D2F-41DC84AEA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82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enAll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8689"/>
            <a:ext cx="10972800" cy="1143000"/>
          </a:xfrm>
          <a:prstGeom prst="rect">
            <a:avLst/>
          </a:prstGeom>
        </p:spPr>
        <p:txBody>
          <a:bodyPr vert="horz"/>
          <a:lstStyle>
            <a:lvl1pPr algn="l">
              <a:defRPr sz="3200" b="1">
                <a:solidFill>
                  <a:srgbClr val="634B3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998134"/>
            <a:ext cx="10972800" cy="324061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rgbClr val="634B39"/>
                </a:solidFill>
                <a:latin typeface="Arial"/>
                <a:cs typeface="Arial"/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/>
              <a:t>Click to add text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007947"/>
            <a:ext cx="12192000" cy="863600"/>
            <a:chOff x="0" y="4505960"/>
            <a:chExt cx="9144000" cy="647700"/>
          </a:xfrm>
        </p:grpSpPr>
        <p:pic>
          <p:nvPicPr>
            <p:cNvPr id="7" name="Picture 6" descr="_FootersNO_BkgrndWideScreen_NewGreen.jp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05960"/>
              <a:ext cx="9144000" cy="647700"/>
            </a:xfrm>
            <a:prstGeom prst="rect">
              <a:avLst/>
            </a:prstGeom>
          </p:spPr>
        </p:pic>
        <p:pic>
          <p:nvPicPr>
            <p:cNvPr id="9" name="Picture 8" descr="BarSharp.w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0742" y="4744020"/>
              <a:ext cx="704088" cy="2263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4618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en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8689"/>
            <a:ext cx="10972800" cy="1143000"/>
          </a:xfrm>
          <a:prstGeom prst="rect">
            <a:avLst/>
          </a:prstGeom>
        </p:spPr>
        <p:txBody>
          <a:bodyPr vert="horz"/>
          <a:lstStyle>
            <a:lvl1pPr algn="l">
              <a:defRPr sz="3200" b="1">
                <a:solidFill>
                  <a:srgbClr val="634B3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BarSharp.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656" y="6325360"/>
            <a:ext cx="938784" cy="301864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09600" y="1998134"/>
            <a:ext cx="10972800" cy="3240617"/>
          </a:xfrm>
          <a:prstGeom prst="rect">
            <a:avLst/>
          </a:prstGeom>
        </p:spPr>
        <p:txBody>
          <a:bodyPr vert="horz"/>
          <a:lstStyle>
            <a:lvl1pPr>
              <a:defRPr sz="1867">
                <a:solidFill>
                  <a:srgbClr val="634B39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solidFill>
                  <a:srgbClr val="634B39"/>
                </a:solidFill>
                <a:latin typeface="Arial"/>
                <a:cs typeface="Arial"/>
              </a:defRPr>
            </a:lvl2pPr>
            <a:lvl3pPr>
              <a:defRPr sz="1867">
                <a:solidFill>
                  <a:srgbClr val="634B39"/>
                </a:solidFill>
                <a:latin typeface="Arial"/>
                <a:cs typeface="Arial"/>
              </a:defRPr>
            </a:lvl3pPr>
            <a:lvl4pPr>
              <a:defRPr sz="1867">
                <a:solidFill>
                  <a:srgbClr val="634B39"/>
                </a:solidFill>
                <a:latin typeface="Arial"/>
                <a:cs typeface="Arial"/>
              </a:defRPr>
            </a:lvl4pPr>
            <a:lvl5pPr>
              <a:defRPr sz="1867">
                <a:solidFill>
                  <a:srgbClr val="634B3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2"/>
            <a:r>
              <a:rPr lang="en-US"/>
              <a:t>Second level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007947"/>
            <a:ext cx="12192000" cy="863600"/>
            <a:chOff x="0" y="4505960"/>
            <a:chExt cx="9144000" cy="647700"/>
          </a:xfrm>
        </p:grpSpPr>
        <p:pic>
          <p:nvPicPr>
            <p:cNvPr id="7" name="Picture 6" descr="_FootersNO_BkgrndWideScreen_NewGreen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05960"/>
              <a:ext cx="9144000" cy="647700"/>
            </a:xfrm>
            <a:prstGeom prst="rect">
              <a:avLst/>
            </a:prstGeom>
          </p:spPr>
        </p:pic>
        <p:pic>
          <p:nvPicPr>
            <p:cNvPr id="8" name="Picture 7" descr="BarSharp.w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0742" y="4744020"/>
              <a:ext cx="704088" cy="2263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8030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2 - Sing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87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B5CB51"/>
              </a:solidFill>
            </a:endParaRPr>
          </a:p>
        </p:txBody>
      </p:sp>
      <p:pic>
        <p:nvPicPr>
          <p:cNvPr id="4" name="Picture 3" descr="BarSharp.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656" y="6325360"/>
            <a:ext cx="938784" cy="301864"/>
          </a:xfrm>
          <a:prstGeom prst="rect">
            <a:avLst/>
          </a:prstGeom>
        </p:spPr>
      </p:pic>
      <p:sp>
        <p:nvSpPr>
          <p:cNvPr id="1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604348" y="3268706"/>
            <a:ext cx="6783493" cy="62441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604348" y="2387601"/>
            <a:ext cx="6783493" cy="62441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3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(Single Line)</a:t>
            </a:r>
          </a:p>
        </p:txBody>
      </p:sp>
    </p:spTree>
    <p:extLst>
      <p:ext uri="{BB962C8B-B14F-4D97-AF65-F5344CB8AC3E}">
        <p14:creationId xmlns:p14="http://schemas.microsoft.com/office/powerpoint/2010/main" val="3210628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2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87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B5CB51"/>
              </a:solidFill>
            </a:endParaRPr>
          </a:p>
        </p:txBody>
      </p:sp>
      <p:pic>
        <p:nvPicPr>
          <p:cNvPr id="4" name="Picture 3" descr="BarSharp.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656" y="6325360"/>
            <a:ext cx="938784" cy="301864"/>
          </a:xfrm>
          <a:prstGeom prst="rect">
            <a:avLst/>
          </a:prstGeom>
        </p:spPr>
      </p:pic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604348" y="3640966"/>
            <a:ext cx="6783493" cy="62441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604348" y="2076028"/>
            <a:ext cx="6783493" cy="62441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3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</a:t>
            </a:r>
          </a:p>
          <a:p>
            <a:pPr lvl="0"/>
            <a:r>
              <a:rPr lang="en-US"/>
              <a:t>(Double Line)</a:t>
            </a:r>
          </a:p>
        </p:txBody>
      </p:sp>
    </p:spTree>
    <p:extLst>
      <p:ext uri="{BB962C8B-B14F-4D97-AF65-F5344CB8AC3E}">
        <p14:creationId xmlns:p14="http://schemas.microsoft.com/office/powerpoint/2010/main" val="4126516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ue2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8161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2667" b="1">
                <a:solidFill>
                  <a:srgbClr val="634B39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BarSharp.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656" y="6325360"/>
            <a:ext cx="938784" cy="301864"/>
          </a:xfrm>
          <a:prstGeom prst="rect">
            <a:avLst/>
          </a:prstGeom>
        </p:spPr>
      </p:pic>
      <p:pic>
        <p:nvPicPr>
          <p:cNvPr id="6" name="Picture 5" descr="WideScreenFooter_LeadershipBlue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947"/>
            <a:ext cx="121920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3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2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8689"/>
            <a:ext cx="10972800" cy="1143000"/>
          </a:xfrm>
          <a:prstGeom prst="rect">
            <a:avLst/>
          </a:prstGeom>
        </p:spPr>
        <p:txBody>
          <a:bodyPr vert="horz"/>
          <a:lstStyle>
            <a:lvl1pPr algn="l">
              <a:defRPr sz="2667" b="1">
                <a:solidFill>
                  <a:srgbClr val="634B3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1"/>
          </p:nvPr>
        </p:nvSpPr>
        <p:spPr>
          <a:xfrm>
            <a:off x="609600" y="1998134"/>
            <a:ext cx="10972800" cy="324061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>
                <a:solidFill>
                  <a:srgbClr val="634B39"/>
                </a:solidFill>
              </a:defRPr>
            </a:lvl1pPr>
            <a:lvl2pPr>
              <a:defRPr sz="2133">
                <a:solidFill>
                  <a:srgbClr val="634B39"/>
                </a:solidFill>
              </a:defRPr>
            </a:lvl2pPr>
            <a:lvl3pPr>
              <a:defRPr sz="2133">
                <a:solidFill>
                  <a:srgbClr val="634B39"/>
                </a:solidFill>
              </a:defRPr>
            </a:lvl3pPr>
            <a:lvl4pPr>
              <a:defRPr sz="2133">
                <a:solidFill>
                  <a:srgbClr val="634B39"/>
                </a:solidFill>
              </a:defRPr>
            </a:lvl4pPr>
            <a:lvl5pPr>
              <a:defRPr sz="2133">
                <a:solidFill>
                  <a:srgbClr val="634B3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WideScreenFooter_LeadershipBlu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947"/>
            <a:ext cx="12192000" cy="863600"/>
          </a:xfrm>
          <a:prstGeom prst="rect">
            <a:avLst/>
          </a:prstGeom>
        </p:spPr>
      </p:pic>
      <p:pic>
        <p:nvPicPr>
          <p:cNvPr id="7" name="Picture 6" descr="BarSharp.w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656" y="6325360"/>
            <a:ext cx="938784" cy="30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93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2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8689"/>
            <a:ext cx="10972800" cy="1143000"/>
          </a:xfrm>
          <a:prstGeom prst="rect">
            <a:avLst/>
          </a:prstGeom>
        </p:spPr>
        <p:txBody>
          <a:bodyPr vert="horz"/>
          <a:lstStyle>
            <a:lvl1pPr algn="l">
              <a:defRPr sz="2667" b="1">
                <a:solidFill>
                  <a:srgbClr val="634B3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1"/>
          </p:nvPr>
        </p:nvSpPr>
        <p:spPr>
          <a:xfrm>
            <a:off x="609600" y="1998134"/>
            <a:ext cx="10972800" cy="3240617"/>
          </a:xfrm>
          <a:prstGeom prst="rect">
            <a:avLst/>
          </a:prstGeom>
        </p:spPr>
        <p:txBody>
          <a:bodyPr vert="horz"/>
          <a:lstStyle>
            <a:lvl1pPr>
              <a:defRPr sz="2133">
                <a:solidFill>
                  <a:srgbClr val="634B39"/>
                </a:solidFill>
              </a:defRPr>
            </a:lvl1pPr>
            <a:lvl2pPr>
              <a:defRPr sz="2133">
                <a:solidFill>
                  <a:srgbClr val="634B39"/>
                </a:solidFill>
              </a:defRPr>
            </a:lvl2pPr>
            <a:lvl3pPr>
              <a:defRPr sz="2133">
                <a:solidFill>
                  <a:srgbClr val="634B39"/>
                </a:solidFill>
              </a:defRPr>
            </a:lvl3pPr>
            <a:lvl4pPr>
              <a:defRPr sz="2133">
                <a:solidFill>
                  <a:srgbClr val="634B39"/>
                </a:solidFill>
              </a:defRPr>
            </a:lvl4pPr>
            <a:lvl5pPr>
              <a:defRPr sz="2133">
                <a:solidFill>
                  <a:srgbClr val="634B3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WideScreenFooter_LeadershipBlu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947"/>
            <a:ext cx="12192000" cy="863600"/>
          </a:xfrm>
          <a:prstGeom prst="rect">
            <a:avLst/>
          </a:prstGeom>
        </p:spPr>
      </p:pic>
      <p:pic>
        <p:nvPicPr>
          <p:cNvPr id="7" name="Picture 6" descr="BarSharp.w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656" y="6325360"/>
            <a:ext cx="938784" cy="30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37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2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8689"/>
            <a:ext cx="10972800" cy="1143000"/>
          </a:xfrm>
          <a:prstGeom prst="rect">
            <a:avLst/>
          </a:prstGeom>
        </p:spPr>
        <p:txBody>
          <a:bodyPr vert="horz"/>
          <a:lstStyle>
            <a:lvl1pPr algn="l">
              <a:defRPr sz="2667" b="1">
                <a:solidFill>
                  <a:srgbClr val="634B3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09600" y="1998134"/>
            <a:ext cx="6339840" cy="324061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>
                <a:solidFill>
                  <a:srgbClr val="634B39"/>
                </a:solidFill>
              </a:defRPr>
            </a:lvl1pPr>
            <a:lvl2pPr>
              <a:defRPr sz="2133">
                <a:solidFill>
                  <a:srgbClr val="634B39"/>
                </a:solidFill>
              </a:defRPr>
            </a:lvl2pPr>
            <a:lvl3pPr>
              <a:defRPr sz="2133">
                <a:solidFill>
                  <a:srgbClr val="634B39"/>
                </a:solidFill>
              </a:defRPr>
            </a:lvl3pPr>
            <a:lvl4pPr>
              <a:defRPr sz="2133">
                <a:solidFill>
                  <a:srgbClr val="634B39"/>
                </a:solidFill>
              </a:defRPr>
            </a:lvl4pPr>
            <a:lvl5pPr>
              <a:defRPr sz="2133">
                <a:solidFill>
                  <a:srgbClr val="634B3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951893" y="568691"/>
            <a:ext cx="3630507" cy="467006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>
                <a:solidFill>
                  <a:srgbClr val="634B39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 descr="WideScreenFooter_LeadershipBlu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947"/>
            <a:ext cx="12192000" cy="863600"/>
          </a:xfrm>
          <a:prstGeom prst="rect">
            <a:avLst/>
          </a:prstGeom>
        </p:spPr>
      </p:pic>
      <p:pic>
        <p:nvPicPr>
          <p:cNvPr id="10" name="Picture 9" descr="BarSharp.w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656" y="6325360"/>
            <a:ext cx="938784" cy="30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18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C519-C0B4-4D87-B00A-914DB8DCCC09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AFE6-7174-4CB7-8D2F-41DC84AEA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617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2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8689"/>
            <a:ext cx="10972800" cy="1143000"/>
          </a:xfrm>
          <a:prstGeom prst="rect">
            <a:avLst/>
          </a:prstGeom>
        </p:spPr>
        <p:txBody>
          <a:bodyPr vert="horz"/>
          <a:lstStyle>
            <a:lvl1pPr algn="l">
              <a:defRPr sz="2667" b="1">
                <a:solidFill>
                  <a:srgbClr val="634B3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09600" y="1998134"/>
            <a:ext cx="5499947" cy="324061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>
                <a:solidFill>
                  <a:srgbClr val="634B39"/>
                </a:solidFill>
              </a:defRPr>
            </a:lvl1pPr>
            <a:lvl2pPr>
              <a:defRPr sz="2133">
                <a:solidFill>
                  <a:srgbClr val="634B39"/>
                </a:solidFill>
              </a:defRPr>
            </a:lvl2pPr>
            <a:lvl3pPr>
              <a:defRPr sz="2133">
                <a:solidFill>
                  <a:srgbClr val="634B39"/>
                </a:solidFill>
              </a:defRPr>
            </a:lvl3pPr>
            <a:lvl4pPr>
              <a:defRPr sz="2133">
                <a:solidFill>
                  <a:srgbClr val="634B39"/>
                </a:solidFill>
              </a:defRPr>
            </a:lvl4pPr>
            <a:lvl5pPr>
              <a:defRPr sz="2133">
                <a:solidFill>
                  <a:srgbClr val="634B3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057813" y="1998133"/>
            <a:ext cx="4524587" cy="324061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>
                <a:solidFill>
                  <a:srgbClr val="634B39"/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Picture 10" descr="WideScreenFooter_LeadershipBlu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947"/>
            <a:ext cx="12192000" cy="863600"/>
          </a:xfrm>
          <a:prstGeom prst="rect">
            <a:avLst/>
          </a:prstGeom>
        </p:spPr>
      </p:pic>
      <p:pic>
        <p:nvPicPr>
          <p:cNvPr id="12" name="Picture 11" descr="BarSharp.w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656" y="6325360"/>
            <a:ext cx="938784" cy="30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36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2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8690"/>
            <a:ext cx="10972800" cy="704697"/>
          </a:xfrm>
          <a:prstGeom prst="rect">
            <a:avLst/>
          </a:prstGeom>
        </p:spPr>
        <p:txBody>
          <a:bodyPr vert="horz"/>
          <a:lstStyle>
            <a:lvl1pPr algn="l">
              <a:defRPr sz="2667" b="1">
                <a:solidFill>
                  <a:srgbClr val="634B3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2546774" y="2167031"/>
            <a:ext cx="7098453" cy="22010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>
                <a:solidFill>
                  <a:srgbClr val="634B39"/>
                </a:solidFill>
              </a:defRPr>
            </a:lvl1pPr>
            <a:lvl2pPr>
              <a:defRPr sz="2133">
                <a:solidFill>
                  <a:srgbClr val="634B39"/>
                </a:solidFill>
              </a:defRPr>
            </a:lvl2pPr>
            <a:lvl3pPr>
              <a:defRPr sz="2133">
                <a:solidFill>
                  <a:srgbClr val="634B39"/>
                </a:solidFill>
              </a:defRPr>
            </a:lvl3pPr>
            <a:lvl4pPr>
              <a:defRPr sz="2133">
                <a:solidFill>
                  <a:srgbClr val="634B39"/>
                </a:solidFill>
              </a:defRPr>
            </a:lvl4pPr>
            <a:lvl5pPr>
              <a:defRPr sz="2133">
                <a:solidFill>
                  <a:srgbClr val="634B39"/>
                </a:solidFill>
              </a:defRPr>
            </a:lvl5pPr>
          </a:lstStyle>
          <a:p>
            <a:pPr lvl="0"/>
            <a:r>
              <a:rPr lang="en-US"/>
              <a:t>Click to add quote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38892" y="2167031"/>
            <a:ext cx="729745" cy="22010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44861" y="2167031"/>
            <a:ext cx="729745" cy="2201056"/>
          </a:xfrm>
          <a:prstGeom prst="rect">
            <a:avLst/>
          </a:prstGeom>
        </p:spPr>
      </p:pic>
      <p:sp>
        <p:nvSpPr>
          <p:cNvPr id="10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145280" y="4681086"/>
            <a:ext cx="5499947" cy="398913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867" b="1" i="1">
                <a:solidFill>
                  <a:srgbClr val="634B39"/>
                </a:solidFill>
              </a:defRPr>
            </a:lvl1pPr>
            <a:lvl2pPr>
              <a:defRPr sz="2133">
                <a:solidFill>
                  <a:srgbClr val="634B39"/>
                </a:solidFill>
              </a:defRPr>
            </a:lvl2pPr>
            <a:lvl3pPr>
              <a:defRPr sz="2133">
                <a:solidFill>
                  <a:srgbClr val="634B39"/>
                </a:solidFill>
              </a:defRPr>
            </a:lvl3pPr>
            <a:lvl4pPr>
              <a:defRPr sz="2133">
                <a:solidFill>
                  <a:srgbClr val="634B39"/>
                </a:solidFill>
              </a:defRPr>
            </a:lvl4pPr>
            <a:lvl5pPr>
              <a:defRPr sz="2133">
                <a:solidFill>
                  <a:srgbClr val="634B39"/>
                </a:solidFill>
              </a:defRPr>
            </a:lvl5pPr>
          </a:lstStyle>
          <a:p>
            <a:pPr lvl="0"/>
            <a:r>
              <a:rPr lang="en-US"/>
              <a:t>Author</a:t>
            </a:r>
          </a:p>
        </p:txBody>
      </p:sp>
      <p:pic>
        <p:nvPicPr>
          <p:cNvPr id="14" name="Picture 13" descr="WideScreenFooter_LeadershipBlue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947"/>
            <a:ext cx="12192000" cy="863600"/>
          </a:xfrm>
          <a:prstGeom prst="rect">
            <a:avLst/>
          </a:prstGeom>
        </p:spPr>
      </p:pic>
      <p:pic>
        <p:nvPicPr>
          <p:cNvPr id="15" name="Picture 14" descr="BarSharp.w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656" y="6325360"/>
            <a:ext cx="938784" cy="30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38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ue2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Footer_LeadershipBlu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947"/>
            <a:ext cx="12192000" cy="863600"/>
          </a:xfrm>
          <a:prstGeom prst="rect">
            <a:avLst/>
          </a:prstGeom>
        </p:spPr>
      </p:pic>
      <p:pic>
        <p:nvPicPr>
          <p:cNvPr id="5" name="Picture 4" descr="BarSharp.w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656" y="6325360"/>
            <a:ext cx="938784" cy="30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6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C519-C0B4-4D87-B00A-914DB8DCCC09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AFE6-7174-4CB7-8D2F-41DC84AEA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0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C519-C0B4-4D87-B00A-914DB8DCCC09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AFE6-7174-4CB7-8D2F-41DC84AEA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5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C519-C0B4-4D87-B00A-914DB8DCCC09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AFE6-7174-4CB7-8D2F-41DC84AEA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4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C519-C0B4-4D87-B00A-914DB8DCCC09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AFE6-7174-4CB7-8D2F-41DC84AEA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3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C519-C0B4-4D87-B00A-914DB8DCCC09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AFE6-7174-4CB7-8D2F-41DC84AEA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6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C519-C0B4-4D87-B00A-914DB8DCCC09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AFE6-7174-4CB7-8D2F-41DC84AEA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2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C519-C0B4-4D87-B00A-914DB8DCCC09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AFE6-7174-4CB7-8D2F-41DC84AEA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5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0C519-C0B4-4D87-B00A-914DB8DCCC09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CAFE6-7174-4CB7-8D2F-41DC84AEA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1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6" Type="http://schemas.openxmlformats.org/officeDocument/2006/relationships/comments" Target="../comments/commen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sz="quarter" idx="10"/>
          </p:nvPr>
        </p:nvSpPr>
        <p:spPr>
          <a:xfrm>
            <a:off x="628908" y="3431400"/>
            <a:ext cx="6783493" cy="624417"/>
          </a:xfrm>
        </p:spPr>
        <p:txBody>
          <a:bodyPr>
            <a:noAutofit/>
          </a:bodyPr>
          <a:lstStyle/>
          <a:p>
            <a:pPr algn="l"/>
            <a:r>
              <a:rPr lang="en-US" sz="2000" b="0" dirty="0" smtClean="0"/>
              <a:t>Kelly Faley</a:t>
            </a:r>
          </a:p>
          <a:p>
            <a:pPr algn="l"/>
            <a:r>
              <a:rPr lang="en-US" sz="2000" b="0" dirty="0" smtClean="0"/>
              <a:t>Vice President, Digital Strategies &amp; Customer Contact Centers</a:t>
            </a:r>
          </a:p>
          <a:p>
            <a:pPr algn="l"/>
            <a:r>
              <a:rPr lang="en-US" sz="2000" b="0" dirty="0" smtClean="0"/>
              <a:t>Sharp HealthCare</a:t>
            </a:r>
            <a:endParaRPr lang="en-US" sz="2000" b="0" dirty="0"/>
          </a:p>
        </p:txBody>
      </p:sp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29725" y="1026540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Leveraging CRM as an Effective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System-Wide Solution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3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53039"/>
            <a:ext cx="10972800" cy="1143000"/>
          </a:xfrm>
        </p:spPr>
        <p:txBody>
          <a:bodyPr>
            <a:normAutofit/>
          </a:bodyPr>
          <a:lstStyle/>
          <a:p>
            <a:r>
              <a:rPr lang="en-US" sz="4000" b="0" dirty="0" smtClean="0">
                <a:solidFill>
                  <a:schemeClr val="tx1"/>
                </a:solidFill>
                <a:latin typeface="+mj-lt"/>
              </a:rPr>
              <a:t>Closer look at our CRM system</a:t>
            </a:r>
            <a:endParaRPr lang="en-US" sz="40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608013" lvl="1" indent="-608013">
              <a:lnSpc>
                <a:spcPct val="100000"/>
              </a:lnSpc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Unable to automate email</a:t>
            </a:r>
          </a:p>
          <a:p>
            <a:pPr marL="608013" lvl="1" indent="-608013">
              <a:lnSpc>
                <a:spcPct val="100000"/>
              </a:lnSpc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Unable to send bulk email that is protected from blacklisting, which would block all emails from sharp.com</a:t>
            </a:r>
          </a:p>
          <a:p>
            <a:pPr marL="608013" lvl="1" indent="-608013">
              <a:lnSpc>
                <a:spcPct val="100000"/>
              </a:lnSpc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Unable to track patient communication preferences</a:t>
            </a:r>
          </a:p>
          <a:p>
            <a:pPr marL="608013" lvl="1" indent="-608013">
              <a:lnSpc>
                <a:spcPct val="100000"/>
              </a:lnSpc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Unable to manage Do Not Send requests and reports of deceased patients</a:t>
            </a:r>
          </a:p>
          <a:p>
            <a:pPr marL="608013" lvl="1" indent="-608013">
              <a:lnSpc>
                <a:spcPct val="100000"/>
              </a:lnSpc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Unable to track open rates, click through rates and other performance measures</a:t>
            </a:r>
          </a:p>
          <a:p>
            <a:pPr marL="608013" lvl="1" indent="-608013">
              <a:lnSpc>
                <a:spcPct val="100000"/>
              </a:lnSpc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Unable to trigger follow-up messages based on actions taken on previous messages</a:t>
            </a:r>
          </a:p>
          <a:p>
            <a:pPr marL="0" indent="0">
              <a:buNone/>
            </a:pP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69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>
                <a:solidFill>
                  <a:schemeClr val="tx1"/>
                </a:solidFill>
                <a:latin typeface="+mj-lt"/>
              </a:rPr>
              <a:t>Closer look at our processes</a:t>
            </a:r>
            <a:endParaRPr lang="en-US" sz="40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+mj-lt"/>
              </a:rPr>
              <a:t>Departments were sending bulk email via Outlook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+mj-lt"/>
              </a:rPr>
              <a:t>No CAN-SPAM protection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+mj-lt"/>
              </a:rPr>
              <a:t>DNS lists managed manually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+mj-lt"/>
              </a:rPr>
              <a:t>Inconsistent management of deceased patients (reported dead? Or really dead?)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+mj-lt"/>
              </a:rPr>
              <a:t>Inconsistent knowledge/adherence of CAN-SPAM (and now TPA)</a:t>
            </a:r>
          </a:p>
          <a:p>
            <a:endParaRPr lang="en-US" sz="2800" dirty="0" smtClean="0">
              <a:solidFill>
                <a:schemeClr val="tx1"/>
              </a:solidFill>
              <a:latin typeface="+mj-lt"/>
            </a:endParaRPr>
          </a:p>
          <a:p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5704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09600" y="2007798"/>
            <a:ext cx="10515600" cy="28527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Solving the Problems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530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42900"/>
            <a:ext cx="10972800" cy="1143000"/>
          </a:xfrm>
        </p:spPr>
        <p:txBody>
          <a:bodyPr>
            <a:normAutofit/>
          </a:bodyPr>
          <a:lstStyle/>
          <a:p>
            <a:r>
              <a:rPr lang="en-US" sz="4000" b="0" dirty="0" smtClean="0">
                <a:solidFill>
                  <a:schemeClr val="tx1"/>
                </a:solidFill>
                <a:latin typeface="+mj-lt"/>
              </a:rPr>
              <a:t>Initial Goal: Investigate issue, propose solution</a:t>
            </a:r>
            <a:endParaRPr lang="en-US" sz="40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800" dirty="0" smtClean="0">
                <a:latin typeface="+mj-lt"/>
              </a:rPr>
              <a:t>Patient Communications Preferences Committee</a:t>
            </a:r>
          </a:p>
          <a:p>
            <a:pPr lvl="1"/>
            <a:r>
              <a:rPr lang="en-US" sz="2800" dirty="0" smtClean="0">
                <a:latin typeface="+mj-lt"/>
              </a:rPr>
              <a:t>From 4 to 40 in 6 seconds</a:t>
            </a:r>
          </a:p>
          <a:p>
            <a:pPr marL="457200" lvl="1" indent="0">
              <a:buNone/>
            </a:pPr>
            <a:endParaRPr lang="en-US" sz="28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Deceased Team</a:t>
            </a:r>
          </a:p>
          <a:p>
            <a:pPr marL="0" indent="0">
              <a:buNone/>
            </a:pPr>
            <a:endParaRPr lang="en-US" sz="28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Future State/Dream State and Strategy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84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09600" y="2064464"/>
            <a:ext cx="10515600" cy="28527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Selling the Solutions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51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Sample Patient Complaints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I’ve already told you four times that my mom passed away. Please stop sending mail/email.</a:t>
            </a:r>
          </a:p>
          <a:p>
            <a:endParaRPr lang="en-US" dirty="0" smtClean="0"/>
          </a:p>
          <a:p>
            <a:r>
              <a:rPr lang="en-US" dirty="0" smtClean="0"/>
              <a:t>I told you I don</a:t>
            </a:r>
            <a:r>
              <a:rPr lang="fr-FR" dirty="0" smtClean="0"/>
              <a:t>’</a:t>
            </a:r>
            <a:r>
              <a:rPr lang="en-US" dirty="0" smtClean="0"/>
              <a:t>t want to receive mail from Sharp. Stop mailing me or I’ll go to the Better Business Bureau.</a:t>
            </a:r>
          </a:p>
          <a:p>
            <a:endParaRPr lang="en-US" dirty="0" smtClean="0"/>
          </a:p>
          <a:p>
            <a:r>
              <a:rPr lang="en-US" dirty="0" smtClean="0"/>
              <a:t>Sharp sent me FOUR pieces of mail today, including a donation request from a hospital I’ve never visited. No wonder health care is so expensive. You’re wasting our money.</a:t>
            </a:r>
          </a:p>
          <a:p>
            <a:endParaRPr lang="en-US" dirty="0" smtClean="0"/>
          </a:p>
          <a:p>
            <a:r>
              <a:rPr lang="en-US" dirty="0" smtClean="0"/>
              <a:t>I updated my address last time I was here. Why do you still have the old address listed?</a:t>
            </a:r>
          </a:p>
          <a:p>
            <a:endParaRPr lang="en-US" dirty="0" smtClean="0"/>
          </a:p>
          <a:p>
            <a:r>
              <a:rPr lang="en-US" dirty="0" smtClean="0"/>
              <a:t>I can get bills/reminders/confirmations/receipts/info from other businesses by text/email/letter. Why can’t you do that?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976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Real Sharp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Dozens of deceased patients received snail mail and email announcing FollowMyHealth</a:t>
            </a:r>
          </a:p>
          <a:p>
            <a:endParaRPr lang="en-US" dirty="0" smtClean="0"/>
          </a:p>
          <a:p>
            <a:r>
              <a:rPr lang="en-US" dirty="0" smtClean="0"/>
              <a:t>Proposed email to women ages 18-25 alerting them to have a chlamydia screening</a:t>
            </a:r>
          </a:p>
          <a:p>
            <a:endParaRPr lang="en-US" dirty="0" smtClean="0"/>
          </a:p>
          <a:p>
            <a:r>
              <a:rPr lang="en-US" dirty="0" smtClean="0"/>
              <a:t>5000 patients received letters addressed to “Dear Parent;” only 500 had children</a:t>
            </a:r>
          </a:p>
          <a:p>
            <a:endParaRPr lang="en-US" dirty="0" smtClean="0"/>
          </a:p>
          <a:p>
            <a:r>
              <a:rPr lang="en-US" dirty="0" smtClean="0"/>
              <a:t>Patients received four communications in one day from Sharp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868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Three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Technical</a:t>
            </a:r>
          </a:p>
          <a:p>
            <a:pPr lvl="1"/>
            <a:r>
              <a:rPr lang="en-US" dirty="0" smtClean="0"/>
              <a:t>More than 18 applications (identified so far) hold patient demographic data and communication preferences </a:t>
            </a:r>
          </a:p>
          <a:p>
            <a:pPr lvl="1"/>
            <a:r>
              <a:rPr lang="en-US" dirty="0" smtClean="0"/>
              <a:t>Lack single “source of truth” for patient demographic data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Lack established process and expectations around sharing/verifying patient updates and preferences</a:t>
            </a:r>
          </a:p>
          <a:p>
            <a:pPr lvl="1"/>
            <a:r>
              <a:rPr lang="en-US" dirty="0" smtClean="0"/>
              <a:t>Lack controls around how, where data is stored and updated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Roles &amp; Responsibilities</a:t>
            </a:r>
          </a:p>
          <a:p>
            <a:pPr lvl="1"/>
            <a:r>
              <a:rPr lang="en-US" dirty="0" smtClean="0"/>
              <a:t>Lack controls around who can pull lists, how mailings are implemented, approval processes, appropriate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03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Additional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Email communications subject to different legal and regulatory limits; violations can lead to </a:t>
            </a:r>
            <a:r>
              <a:rPr lang="en-US" dirty="0" err="1" smtClean="0"/>
              <a:t>Sharp.com</a:t>
            </a:r>
            <a:r>
              <a:rPr lang="en-US" dirty="0" smtClean="0"/>
              <a:t> being blacklisted (our outgoing email could be blocked)</a:t>
            </a:r>
          </a:p>
          <a:p>
            <a:endParaRPr lang="en-US" dirty="0" smtClean="0"/>
          </a:p>
          <a:p>
            <a:r>
              <a:rPr lang="en-US" dirty="0" smtClean="0"/>
              <a:t>Third-party deceased suppression lists not being consistently accessed</a:t>
            </a:r>
          </a:p>
          <a:p>
            <a:endParaRPr lang="en-US" dirty="0" smtClean="0"/>
          </a:p>
          <a:p>
            <a:r>
              <a:rPr lang="en-US" dirty="0" smtClean="0"/>
              <a:t>HIPAA-compliant email communication may be perceived as violations by patients/consumers</a:t>
            </a:r>
          </a:p>
          <a:p>
            <a:endParaRPr lang="en-US" dirty="0" smtClean="0"/>
          </a:p>
          <a:p>
            <a:r>
              <a:rPr lang="en-US" dirty="0" smtClean="0"/>
              <a:t>Patients/customers do not differentiate between marketing, clinical and fundraising communications</a:t>
            </a:r>
          </a:p>
          <a:p>
            <a:endParaRPr lang="en-US" dirty="0" smtClean="0"/>
          </a:p>
          <a:p>
            <a:r>
              <a:rPr lang="en-US" b="1" dirty="0" smtClean="0"/>
              <a:t>ALL communications affect customers’ perceptions of Sharp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23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Patient Communication Preferences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Goals</a:t>
            </a:r>
          </a:p>
          <a:p>
            <a:pPr marL="0" indent="0">
              <a:buNone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Identify/create/maintain master patient contact data source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Comply with patient and customer preferences re: </a:t>
            </a:r>
          </a:p>
          <a:p>
            <a:pPr lvl="2"/>
            <a:r>
              <a:rPr lang="en-US" dirty="0" smtClean="0"/>
              <a:t>if/how/frequency to receive communications by type</a:t>
            </a:r>
          </a:p>
          <a:p>
            <a:pPr lvl="2"/>
            <a:r>
              <a:rPr lang="en-US" dirty="0" smtClean="0"/>
              <a:t>Do not send and deceased notices</a:t>
            </a:r>
          </a:p>
          <a:p>
            <a:pPr lvl="2"/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Define roles, responsibilities and authority for accessing data and sending mass communications</a:t>
            </a:r>
          </a:p>
          <a:p>
            <a:pPr lvl="2"/>
            <a:r>
              <a:rPr lang="en-US" dirty="0" smtClean="0"/>
              <a:t>Comply with applicable laws and regulations</a:t>
            </a:r>
          </a:p>
          <a:p>
            <a:pPr lvl="2"/>
            <a:r>
              <a:rPr lang="en-US" dirty="0" smtClean="0"/>
              <a:t>Appropriate content</a:t>
            </a:r>
          </a:p>
          <a:p>
            <a:pPr lvl="2"/>
            <a:r>
              <a:rPr lang="en-US" dirty="0" smtClean="0"/>
              <a:t>Appropriate frequency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2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2511"/>
            <a:ext cx="10972800" cy="1143000"/>
          </a:xfrm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rgbClr val="574232"/>
                </a:solidFill>
                <a:latin typeface="+mj-lt"/>
              </a:rPr>
              <a:t>Not-for-Profit Serving 3.2 Million </a:t>
            </a:r>
            <a:r>
              <a:rPr lang="en-US" sz="4000" b="0" dirty="0" smtClean="0">
                <a:solidFill>
                  <a:srgbClr val="574232"/>
                </a:solidFill>
                <a:latin typeface="+mj-lt"/>
              </a:rPr>
              <a:t>in San Diego</a:t>
            </a:r>
            <a:endParaRPr lang="en-US" sz="4000" b="0" dirty="0">
              <a:solidFill>
                <a:srgbClr val="574232"/>
              </a:solidFill>
              <a:latin typeface="+mj-lt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30394" y="1479215"/>
            <a:ext cx="9855697" cy="66458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634B39"/>
                </a:solidFill>
                <a:latin typeface="Arial"/>
                <a:ea typeface="+mj-ea"/>
                <a:cs typeface="Arial"/>
              </a:defRPr>
            </a:lvl1pPr>
          </a:lstStyle>
          <a:p>
            <a:pPr marL="380990" indent="-380990">
              <a:lnSpc>
                <a:spcPct val="110000"/>
              </a:lnSpc>
              <a:buFont typeface="Arial"/>
              <a:buChar char="•"/>
            </a:pPr>
            <a:r>
              <a:rPr lang="en-US" sz="2133" b="0" dirty="0">
                <a:solidFill>
                  <a:srgbClr val="574232"/>
                </a:solidFill>
                <a:latin typeface="+mj-lt"/>
              </a:rPr>
              <a:t>Largest private employer in San Diego</a:t>
            </a:r>
          </a:p>
          <a:p>
            <a:pPr marL="380990" indent="-380990">
              <a:lnSpc>
                <a:spcPct val="110000"/>
              </a:lnSpc>
              <a:buFont typeface="Arial"/>
              <a:buChar char="•"/>
            </a:pPr>
            <a:r>
              <a:rPr lang="en-US" sz="2133" b="0" dirty="0">
                <a:solidFill>
                  <a:srgbClr val="574232"/>
                </a:solidFill>
                <a:latin typeface="+mj-lt"/>
              </a:rPr>
              <a:t>Largest health care system in San Diego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47117" y="2663736"/>
            <a:ext cx="7904506" cy="3045680"/>
            <a:chOff x="2147117" y="3077806"/>
            <a:chExt cx="7904506" cy="3045680"/>
          </a:xfrm>
        </p:grpSpPr>
        <p:sp>
          <p:nvSpPr>
            <p:cNvPr id="16" name="Rectangle 15"/>
            <p:cNvSpPr/>
            <p:nvPr/>
          </p:nvSpPr>
          <p:spPr>
            <a:xfrm>
              <a:off x="7480540" y="3077806"/>
              <a:ext cx="2243779" cy="3045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74111" y="3077806"/>
              <a:ext cx="2243779" cy="3045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474421" y="3077806"/>
              <a:ext cx="2243779" cy="3045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47117" y="4450101"/>
              <a:ext cx="2898387" cy="789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33" b="1" dirty="0">
                  <a:solidFill>
                    <a:srgbClr val="74A2AF"/>
                  </a:solidFill>
                  <a:latin typeface="Arial"/>
                  <a:cs typeface="Arial"/>
                </a:rPr>
                <a:t>18,000+</a:t>
              </a:r>
            </a:p>
            <a:p>
              <a:pPr algn="ctr"/>
              <a:r>
                <a:rPr lang="en-US" sz="1600" dirty="0">
                  <a:cs typeface="Arial"/>
                </a:rPr>
                <a:t>employees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46807" y="4450101"/>
              <a:ext cx="2898387" cy="789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33" b="1" dirty="0">
                  <a:solidFill>
                    <a:srgbClr val="74A2AF"/>
                  </a:solidFill>
                  <a:latin typeface="Arial"/>
                  <a:cs typeface="Arial"/>
                </a:rPr>
                <a:t>3,500+</a:t>
              </a:r>
            </a:p>
            <a:p>
              <a:pPr algn="ctr"/>
              <a:r>
                <a:rPr lang="en-US" sz="1600" dirty="0">
                  <a:cs typeface="Arial"/>
                </a:rPr>
                <a:t>affiliated physicians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53236" y="4450101"/>
              <a:ext cx="2898387" cy="789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33" b="1" dirty="0">
                  <a:solidFill>
                    <a:srgbClr val="74A2AF"/>
                  </a:solidFill>
                  <a:latin typeface="Arial"/>
                  <a:cs typeface="Arial"/>
                </a:rPr>
                <a:t>2,000+</a:t>
              </a:r>
            </a:p>
            <a:p>
              <a:pPr algn="ctr"/>
              <a:r>
                <a:rPr lang="en-US" sz="1600" dirty="0">
                  <a:cs typeface="Arial"/>
                </a:rPr>
                <a:t>volunteers</a:t>
              </a:r>
            </a:p>
          </p:txBody>
        </p:sp>
        <p:pic>
          <p:nvPicPr>
            <p:cNvPr id="21" name="Picture 20" descr="People.png"/>
            <p:cNvPicPr>
              <a:picLocks noChangeAspect="1"/>
            </p:cNvPicPr>
            <p:nvPr/>
          </p:nvPicPr>
          <p:blipFill>
            <a:blip r:embed="rId2" cstate="print">
              <a:alphaModFix amt="87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0716" y="3752256"/>
              <a:ext cx="471189" cy="475901"/>
            </a:xfrm>
            <a:prstGeom prst="rect">
              <a:avLst/>
            </a:prstGeom>
          </p:spPr>
        </p:pic>
        <p:pic>
          <p:nvPicPr>
            <p:cNvPr id="25" name="Picture 24" descr="Employees.png"/>
            <p:cNvPicPr>
              <a:picLocks noChangeAspect="1"/>
            </p:cNvPicPr>
            <p:nvPr/>
          </p:nvPicPr>
          <p:blipFill>
            <a:blip r:embed="rId3" cstate="print">
              <a:alphaModFix amt="87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3933" y="3752256"/>
              <a:ext cx="496992" cy="475899"/>
            </a:xfrm>
            <a:prstGeom prst="rect">
              <a:avLst/>
            </a:prstGeom>
          </p:spPr>
        </p:pic>
        <p:pic>
          <p:nvPicPr>
            <p:cNvPr id="20" name="Picture 19" descr="Physicians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9545" y="3752255"/>
              <a:ext cx="494596" cy="4737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196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Technical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Conceptual agreement on “source of truth” master database</a:t>
            </a:r>
          </a:p>
          <a:p>
            <a:endParaRPr lang="en-US" dirty="0"/>
          </a:p>
          <a:p>
            <a:r>
              <a:rPr lang="en-US" dirty="0"/>
              <a:t>Conceptual agreement on creating new process for sharing and maintaining updates</a:t>
            </a:r>
          </a:p>
          <a:p>
            <a:endParaRPr lang="en-US" dirty="0"/>
          </a:p>
          <a:p>
            <a:r>
              <a:rPr lang="en-US" dirty="0"/>
              <a:t>Conceptual agreement toward patient-facing online preferences tool</a:t>
            </a:r>
          </a:p>
        </p:txBody>
      </p:sp>
    </p:spTree>
    <p:extLst>
      <p:ext uri="{BB962C8B-B14F-4D97-AF65-F5344CB8AC3E}">
        <p14:creationId xmlns:p14="http://schemas.microsoft.com/office/powerpoint/2010/main" val="2805833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Opportunity remains 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CRM database to manage all mailings</a:t>
            </a:r>
          </a:p>
          <a:p>
            <a:pPr lvl="1"/>
            <a:r>
              <a:rPr lang="en-US" dirty="0"/>
              <a:t>With certain exclusions (billing, </a:t>
            </a:r>
            <a:r>
              <a:rPr lang="en-US" dirty="0" err="1"/>
              <a:t>appt</a:t>
            </a:r>
            <a:r>
              <a:rPr lang="en-US" dirty="0"/>
              <a:t> reminders)</a:t>
            </a:r>
          </a:p>
          <a:p>
            <a:pPr lvl="1"/>
            <a:endParaRPr lang="en-US" dirty="0"/>
          </a:p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Highly efficient tool to meet patient expectations around communication type (email, snail mail, text)</a:t>
            </a:r>
          </a:p>
          <a:p>
            <a:pPr lvl="1"/>
            <a:r>
              <a:rPr lang="en-US" dirty="0"/>
              <a:t>Staggered timing to prevent multiple messages on same day</a:t>
            </a:r>
          </a:p>
          <a:p>
            <a:pPr lvl="1"/>
            <a:r>
              <a:rPr lang="en-US" dirty="0"/>
              <a:t>Expertise in mailing list creation and fulfillment</a:t>
            </a:r>
          </a:p>
          <a:p>
            <a:pPr lvl="1"/>
            <a:r>
              <a:rPr lang="en-US" dirty="0"/>
              <a:t>Uses automated email service tool (not Outlook) for tracking, triggered follow-ups, and protection from spamming claims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405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09600" y="2076028"/>
            <a:ext cx="10515600" cy="28527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Conceptual Approval: Now What?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86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7488" y="500332"/>
            <a:ext cx="2530384" cy="53224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97488" y="-928553"/>
            <a:ext cx="11526347" cy="8651764"/>
            <a:chOff x="373116" y="-714703"/>
            <a:chExt cx="8644760" cy="6488823"/>
          </a:xfrm>
        </p:grpSpPr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1733522960"/>
                </p:ext>
              </p:extLst>
            </p:nvPr>
          </p:nvGraphicFramePr>
          <p:xfrm>
            <a:off x="373116" y="-714703"/>
            <a:ext cx="8644760" cy="648882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16" name="Group 15"/>
            <p:cNvGrpSpPr/>
            <p:nvPr/>
          </p:nvGrpSpPr>
          <p:grpSpPr>
            <a:xfrm>
              <a:off x="562457" y="499247"/>
              <a:ext cx="8389728" cy="898645"/>
              <a:chOff x="557047" y="499247"/>
              <a:chExt cx="8150022" cy="898645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557047" y="1077327"/>
                <a:ext cx="8150022" cy="320565"/>
                <a:chOff x="557047" y="1466197"/>
                <a:chExt cx="8150022" cy="320565"/>
              </a:xfrm>
            </p:grpSpPr>
            <p:sp>
              <p:nvSpPr>
                <p:cNvPr id="6" name="Left Brace 5"/>
                <p:cNvSpPr/>
                <p:nvPr/>
              </p:nvSpPr>
              <p:spPr>
                <a:xfrm rot="5400000">
                  <a:off x="1192922" y="835572"/>
                  <a:ext cx="315312" cy="1587062"/>
                </a:xfrm>
                <a:prstGeom prst="leftBrac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7" name="Left Brace 6"/>
                <p:cNvSpPr/>
                <p:nvPr/>
              </p:nvSpPr>
              <p:spPr>
                <a:xfrm rot="5400000">
                  <a:off x="3079199" y="745969"/>
                  <a:ext cx="315312" cy="1755768"/>
                </a:xfrm>
                <a:prstGeom prst="leftBrac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8" name="Left Brace 7"/>
                <p:cNvSpPr/>
                <p:nvPr/>
              </p:nvSpPr>
              <p:spPr>
                <a:xfrm rot="5400000">
                  <a:off x="7064751" y="139193"/>
                  <a:ext cx="299543" cy="2985092"/>
                </a:xfrm>
                <a:prstGeom prst="leftBrac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9" name="Left Brace 8"/>
                <p:cNvSpPr/>
                <p:nvPr/>
              </p:nvSpPr>
              <p:spPr>
                <a:xfrm rot="5400000">
                  <a:off x="4762503" y="990650"/>
                  <a:ext cx="315305" cy="1276919"/>
                </a:xfrm>
                <a:prstGeom prst="leftBrac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557047" y="499247"/>
                <a:ext cx="7225692" cy="311547"/>
                <a:chOff x="557047" y="499247"/>
                <a:chExt cx="7225692" cy="311547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557047" y="504497"/>
                  <a:ext cx="1587062" cy="3062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en-US" sz="1867" dirty="0">
                      <a:solidFill>
                        <a:srgbClr val="634B39"/>
                      </a:solidFill>
                      <a:latin typeface="Arial"/>
                      <a:cs typeface="Arial"/>
                    </a:rPr>
                    <a:t>July – Sept 2016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446000" y="499247"/>
                  <a:ext cx="1587062" cy="3062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en-US" sz="1867" dirty="0">
                      <a:solidFill>
                        <a:srgbClr val="634B39"/>
                      </a:solidFill>
                      <a:latin typeface="Arial"/>
                      <a:cs typeface="Arial"/>
                    </a:rPr>
                    <a:t>Oct – Dec 2016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4118145" y="504507"/>
                  <a:ext cx="1587062" cy="3062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en-US" sz="1867" dirty="0">
                      <a:solidFill>
                        <a:srgbClr val="634B39"/>
                      </a:solidFill>
                      <a:latin typeface="Arial"/>
                      <a:cs typeface="Arial"/>
                    </a:rPr>
                    <a:t>Jan – April 2017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6195677" y="499257"/>
                  <a:ext cx="1587062" cy="3062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en-US" sz="1867" dirty="0">
                      <a:solidFill>
                        <a:srgbClr val="634B39"/>
                      </a:solidFill>
                      <a:latin typeface="Arial"/>
                      <a:cs typeface="Arial"/>
                    </a:rPr>
                    <a:t>May – Dec 2017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5374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3024" y="349665"/>
            <a:ext cx="10972800" cy="596324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34B39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b="0" dirty="0">
                <a:latin typeface="+mj-lt"/>
              </a:rPr>
              <a:t>CRM Program Goals: 5-year roadmap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68879" y="1334888"/>
            <a:ext cx="7126720" cy="4496392"/>
            <a:chOff x="1851659" y="1078800"/>
            <a:chExt cx="5345040" cy="3372294"/>
          </a:xfrm>
        </p:grpSpPr>
        <p:grpSp>
          <p:nvGrpSpPr>
            <p:cNvPr id="6" name="Group 5"/>
            <p:cNvGrpSpPr/>
            <p:nvPr/>
          </p:nvGrpSpPr>
          <p:grpSpPr>
            <a:xfrm>
              <a:off x="4808219" y="1086420"/>
              <a:ext cx="2388480" cy="1611353"/>
              <a:chOff x="4808219" y="1338660"/>
              <a:chExt cx="2388480" cy="1611353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808219" y="1338660"/>
                <a:ext cx="2388480" cy="161135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4838700" y="1424940"/>
                <a:ext cx="2205599" cy="1380713"/>
                <a:chOff x="1889760" y="1424940"/>
                <a:chExt cx="2205599" cy="1380713"/>
              </a:xfrm>
            </p:grpSpPr>
            <p:pic>
              <p:nvPicPr>
                <p:cNvPr id="18" name="Picture 17" descr="people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74522" y="2364724"/>
                  <a:ext cx="820837" cy="440929"/>
                </a:xfrm>
                <a:prstGeom prst="rect">
                  <a:avLst/>
                </a:prstGeom>
              </p:spPr>
            </p:pic>
            <p:sp>
              <p:nvSpPr>
                <p:cNvPr id="19" name="TextBox 18"/>
                <p:cNvSpPr txBox="1"/>
                <p:nvPr/>
              </p:nvSpPr>
              <p:spPr>
                <a:xfrm>
                  <a:off x="1889760" y="1424940"/>
                  <a:ext cx="1958340" cy="6108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:r>
                    <a:rPr lang="en-US" sz="2133" dirty="0">
                      <a:solidFill>
                        <a:srgbClr val="634B39"/>
                      </a:solidFill>
                      <a:latin typeface="Arial"/>
                      <a:cs typeface="Arial"/>
                    </a:rPr>
                    <a:t>Prospecting and propensity modeling</a:t>
                  </a:r>
                </a:p>
              </p:txBody>
            </p:sp>
          </p:grpSp>
        </p:grpSp>
        <p:grpSp>
          <p:nvGrpSpPr>
            <p:cNvPr id="5" name="Group 4"/>
            <p:cNvGrpSpPr/>
            <p:nvPr/>
          </p:nvGrpSpPr>
          <p:grpSpPr>
            <a:xfrm>
              <a:off x="1851659" y="1078800"/>
              <a:ext cx="2388480" cy="1611353"/>
              <a:chOff x="1851659" y="1331040"/>
              <a:chExt cx="2388480" cy="1611353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851659" y="1331040"/>
                <a:ext cx="2388480" cy="161135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1889760" y="1424940"/>
                <a:ext cx="1958340" cy="881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133" dirty="0">
                    <a:solidFill>
                      <a:srgbClr val="634B39"/>
                    </a:solidFill>
                    <a:latin typeface="Arial"/>
                    <a:cs typeface="Arial"/>
                  </a:rPr>
                  <a:t>Track and meet communication preferences</a:t>
                </a:r>
              </a:p>
            </p:txBody>
          </p:sp>
          <p:pic>
            <p:nvPicPr>
              <p:cNvPr id="23" name="Picture 22" descr="marketing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2383" y="2364724"/>
                <a:ext cx="553713" cy="440509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1851659" y="2833251"/>
              <a:ext cx="2388480" cy="1610223"/>
              <a:chOff x="1851659" y="3085491"/>
              <a:chExt cx="2388480" cy="1610223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851659" y="3085491"/>
                <a:ext cx="2388480" cy="161022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897380" y="3173785"/>
                <a:ext cx="1958340" cy="610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133" dirty="0">
                    <a:solidFill>
                      <a:srgbClr val="634B39"/>
                    </a:solidFill>
                    <a:latin typeface="Arial"/>
                    <a:cs typeface="Arial"/>
                  </a:rPr>
                  <a:t>Email and direct mail automation</a:t>
                </a:r>
              </a:p>
            </p:txBody>
          </p:sp>
          <p:pic>
            <p:nvPicPr>
              <p:cNvPr id="24" name="Picture 23" descr="gears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96547" y="4049384"/>
                <a:ext cx="405384" cy="405384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4808219" y="2840871"/>
              <a:ext cx="2388480" cy="1610223"/>
              <a:chOff x="4808219" y="3093111"/>
              <a:chExt cx="2388480" cy="1610223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4808219" y="3093111"/>
                <a:ext cx="2388480" cy="161022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808219" y="3175889"/>
                <a:ext cx="1958340" cy="610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133" dirty="0">
                    <a:solidFill>
                      <a:srgbClr val="634B39"/>
                    </a:solidFill>
                    <a:latin typeface="Arial"/>
                    <a:cs typeface="Arial"/>
                  </a:rPr>
                  <a:t>Downstream tracking</a:t>
                </a:r>
              </a:p>
            </p:txBody>
          </p:sp>
          <p:pic>
            <p:nvPicPr>
              <p:cNvPr id="25" name="Picture 24" descr="costs1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50698" y="4049384"/>
                <a:ext cx="566363" cy="40350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4441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31521" y="849802"/>
            <a:ext cx="5121972" cy="3242215"/>
            <a:chOff x="1851659" y="1331040"/>
            <a:chExt cx="2388480" cy="161135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1" name="Rectangle 20"/>
            <p:cNvSpPr/>
            <p:nvPr/>
          </p:nvSpPr>
          <p:spPr>
            <a:xfrm>
              <a:off x="1851659" y="1331040"/>
              <a:ext cx="2388480" cy="1611353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89760" y="1424940"/>
              <a:ext cx="1958340" cy="9880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3733" dirty="0">
                  <a:solidFill>
                    <a:srgbClr val="634B39"/>
                  </a:solidFill>
                  <a:latin typeface="Arial"/>
                  <a:cs typeface="Arial"/>
                </a:rPr>
                <a:t>Track and meet communication preferences</a:t>
              </a:r>
            </a:p>
          </p:txBody>
        </p:sp>
        <p:pic>
          <p:nvPicPr>
            <p:cNvPr id="23" name="Picture 22" descr="marketi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2383" y="2364724"/>
              <a:ext cx="553713" cy="440509"/>
            </a:xfrm>
            <a:prstGeom prst="rect">
              <a:avLst/>
            </a:prstGeom>
            <a:grpFill/>
          </p:spPr>
        </p:pic>
      </p:grpSp>
      <p:sp>
        <p:nvSpPr>
          <p:cNvPr id="26" name="Text Placeholder 25"/>
          <p:cNvSpPr>
            <a:spLocks noGrp="1"/>
          </p:cNvSpPr>
          <p:nvPr>
            <p:ph type="body" sz="quarter" idx="4294967295"/>
          </p:nvPr>
        </p:nvSpPr>
        <p:spPr>
          <a:xfrm>
            <a:off x="6572311" y="843980"/>
            <a:ext cx="5222875" cy="3240087"/>
          </a:xfrm>
        </p:spPr>
        <p:txBody>
          <a:bodyPr>
            <a:noAutofit/>
          </a:bodyPr>
          <a:lstStyle/>
          <a:p>
            <a:r>
              <a:rPr lang="en-US" sz="2000" dirty="0">
                <a:latin typeface="+mj-lt"/>
              </a:rPr>
              <a:t>Block communications to patients reported as deceased</a:t>
            </a:r>
          </a:p>
          <a:p>
            <a:r>
              <a:rPr lang="en-US" sz="2000" dirty="0">
                <a:latin typeface="+mj-lt"/>
              </a:rPr>
              <a:t>Create single, enterprise-wide Do Not Send list</a:t>
            </a:r>
          </a:p>
          <a:p>
            <a:r>
              <a:rPr lang="en-US" sz="2000" dirty="0">
                <a:latin typeface="+mj-lt"/>
              </a:rPr>
              <a:t>Collect patient communication preferences by type of communication and communication vehicle</a:t>
            </a:r>
          </a:p>
          <a:p>
            <a:r>
              <a:rPr lang="en-US" sz="2000" dirty="0">
                <a:latin typeface="+mj-lt"/>
              </a:rPr>
              <a:t>Offer patient self-service to create, update and maintain their preferences</a:t>
            </a:r>
          </a:p>
          <a:p>
            <a:r>
              <a:rPr lang="en-US" sz="2000" dirty="0">
                <a:latin typeface="+mj-lt"/>
              </a:rPr>
              <a:t>Feed preferences back to legacy systems as appropriate for fulfillment</a:t>
            </a:r>
          </a:p>
          <a:p>
            <a:r>
              <a:rPr lang="en-US" sz="2000" dirty="0">
                <a:latin typeface="+mj-lt"/>
              </a:rPr>
              <a:t>Only offer preferences we can meet</a:t>
            </a:r>
          </a:p>
        </p:txBody>
      </p:sp>
    </p:spTree>
    <p:extLst>
      <p:ext uri="{BB962C8B-B14F-4D97-AF65-F5344CB8AC3E}">
        <p14:creationId xmlns:p14="http://schemas.microsoft.com/office/powerpoint/2010/main" val="271991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17731" y="88919"/>
            <a:ext cx="7567165" cy="5838271"/>
            <a:chOff x="1738298" y="66689"/>
            <a:chExt cx="5675374" cy="437870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25" t="8979" r="25208" b="21526"/>
            <a:stretch/>
          </p:blipFill>
          <p:spPr bwMode="auto">
            <a:xfrm>
              <a:off x="1738298" y="66689"/>
              <a:ext cx="5675374" cy="437870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grpSp>
          <p:nvGrpSpPr>
            <p:cNvPr id="5" name="Group 4"/>
            <p:cNvGrpSpPr/>
            <p:nvPr/>
          </p:nvGrpSpPr>
          <p:grpSpPr>
            <a:xfrm>
              <a:off x="2001078" y="1755913"/>
              <a:ext cx="1040296" cy="675861"/>
              <a:chOff x="2001078" y="1755913"/>
              <a:chExt cx="1040296" cy="675861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2001078" y="2047461"/>
                <a:ext cx="390939" cy="106017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2690191" y="1755913"/>
                <a:ext cx="351183" cy="72887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2179983" y="2358887"/>
                <a:ext cx="682487" cy="72887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862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18040" y="132227"/>
            <a:ext cx="7973189" cy="5776205"/>
            <a:chOff x="1588530" y="99170"/>
            <a:chExt cx="5979892" cy="433215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08" t="8000" r="25083" b="26691"/>
            <a:stretch/>
          </p:blipFill>
          <p:spPr bwMode="auto">
            <a:xfrm>
              <a:off x="1588530" y="99170"/>
              <a:ext cx="5979892" cy="433215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2" name="Rectangle 1"/>
            <p:cNvSpPr/>
            <p:nvPr/>
          </p:nvSpPr>
          <p:spPr>
            <a:xfrm>
              <a:off x="1948070" y="2411896"/>
              <a:ext cx="748747" cy="795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31473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731520" y="853441"/>
            <a:ext cx="4879437" cy="3291841"/>
            <a:chOff x="4808219" y="1338660"/>
            <a:chExt cx="2388480" cy="1611353"/>
          </a:xfrm>
        </p:grpSpPr>
        <p:sp>
          <p:nvSpPr>
            <p:cNvPr id="8" name="Rectangle 7"/>
            <p:cNvSpPr/>
            <p:nvPr/>
          </p:nvSpPr>
          <p:spPr>
            <a:xfrm>
              <a:off x="4808219" y="1338660"/>
              <a:ext cx="2388480" cy="16113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838700" y="1424940"/>
              <a:ext cx="2253617" cy="1440118"/>
              <a:chOff x="1889760" y="1424940"/>
              <a:chExt cx="2253617" cy="1440118"/>
            </a:xfrm>
          </p:grpSpPr>
          <p:pic>
            <p:nvPicPr>
              <p:cNvPr id="10" name="Picture 9" descr="people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2540" y="2424129"/>
                <a:ext cx="820837" cy="440929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1889760" y="1424940"/>
                <a:ext cx="1958340" cy="973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3733" dirty="0">
                    <a:solidFill>
                      <a:srgbClr val="634B39"/>
                    </a:solidFill>
                    <a:latin typeface="Arial"/>
                    <a:cs typeface="Arial"/>
                  </a:rPr>
                  <a:t>Prospecting and propensity modeling</a:t>
                </a:r>
              </a:p>
            </p:txBody>
          </p:sp>
        </p:grpSp>
      </p:grpSp>
      <p:sp>
        <p:nvSpPr>
          <p:cNvPr id="26" name="Text Placeholder 25"/>
          <p:cNvSpPr>
            <a:spLocks noGrp="1"/>
          </p:cNvSpPr>
          <p:nvPr>
            <p:ph type="body" sz="quarter" idx="4294967295"/>
          </p:nvPr>
        </p:nvSpPr>
        <p:spPr>
          <a:xfrm>
            <a:off x="6296267" y="853294"/>
            <a:ext cx="5222875" cy="3240088"/>
          </a:xfrm>
        </p:spPr>
        <p:txBody>
          <a:bodyPr>
            <a:noAutofit/>
          </a:bodyPr>
          <a:lstStyle/>
          <a:p>
            <a:r>
              <a:rPr lang="en-US" sz="2000" dirty="0">
                <a:latin typeface="+mj-lt"/>
              </a:rPr>
              <a:t>Use third-party data (non-Sharp) to identify </a:t>
            </a:r>
            <a:r>
              <a:rPr lang="en-US" sz="2000" b="1" dirty="0">
                <a:latin typeface="+mj-lt"/>
              </a:rPr>
              <a:t>prospects</a:t>
            </a:r>
            <a:r>
              <a:rPr lang="en-US" sz="2000" dirty="0">
                <a:latin typeface="+mj-lt"/>
              </a:rPr>
              <a:t> for marketing purposes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Apply propensity modeling to target prospects for specific programs and services</a:t>
            </a:r>
          </a:p>
          <a:p>
            <a:r>
              <a:rPr lang="en-US" sz="2000" dirty="0">
                <a:latin typeface="+mj-lt"/>
              </a:rPr>
              <a:t>Unless specifically requested by the medical group, </a:t>
            </a:r>
            <a:r>
              <a:rPr lang="en-US" sz="2000" b="1" dirty="0">
                <a:latin typeface="+mj-lt"/>
              </a:rPr>
              <a:t>managed care lives are excluded from prospecting campaigns and hospital “nurturing” campaigns </a:t>
            </a:r>
            <a:r>
              <a:rPr lang="en-US" sz="2000" dirty="0">
                <a:latin typeface="+mj-lt"/>
              </a:rPr>
              <a:t>(targeting existing patients for additional or different services)</a:t>
            </a:r>
          </a:p>
        </p:txBody>
      </p:sp>
    </p:spTree>
    <p:extLst>
      <p:ext uri="{BB962C8B-B14F-4D97-AF65-F5344CB8AC3E}">
        <p14:creationId xmlns:p14="http://schemas.microsoft.com/office/powerpoint/2010/main" val="18561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/>
          <p:cNvSpPr>
            <a:spLocks noGrp="1" noChangeAspect="1"/>
          </p:cNvSpPr>
          <p:nvPr>
            <p:ph type="body" sz="quarter" idx="4294967295"/>
          </p:nvPr>
        </p:nvSpPr>
        <p:spPr>
          <a:xfrm>
            <a:off x="6624068" y="905193"/>
            <a:ext cx="5222875" cy="3240087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Send communications via the communication method preferred by the patient/recipient</a:t>
            </a:r>
          </a:p>
          <a:p>
            <a:r>
              <a:rPr lang="en-US" sz="2000" dirty="0">
                <a:latin typeface="+mj-lt"/>
              </a:rPr>
              <a:t>Establish business rules to set hierarchy of methods (</a:t>
            </a:r>
            <a:r>
              <a:rPr lang="en-US" sz="2000" dirty="0" err="1">
                <a:latin typeface="+mj-lt"/>
              </a:rPr>
              <a:t>eg</a:t>
            </a:r>
            <a:r>
              <a:rPr lang="en-US" sz="2000" dirty="0">
                <a:latin typeface="+mj-lt"/>
              </a:rPr>
              <a:t>, if no preference indicated, use email first, phone second, postal mail third)</a:t>
            </a:r>
          </a:p>
          <a:p>
            <a:r>
              <a:rPr lang="en-US" sz="2000" dirty="0">
                <a:latin typeface="+mj-lt"/>
              </a:rPr>
              <a:t>Single application manages list creation, list segmentation (by communication method), distribution; eliminates the lengthy process of generating a list from data warehouse or Touchworks, then merging/de-duping files</a:t>
            </a: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31520" y="853440"/>
            <a:ext cx="5120640" cy="3291840"/>
            <a:chOff x="1851659" y="3085491"/>
            <a:chExt cx="2388480" cy="1610223"/>
          </a:xfrm>
        </p:grpSpPr>
        <p:sp>
          <p:nvSpPr>
            <p:cNvPr id="13" name="Rectangle 12"/>
            <p:cNvSpPr/>
            <p:nvPr/>
          </p:nvSpPr>
          <p:spPr>
            <a:xfrm>
              <a:off x="1851659" y="3085491"/>
              <a:ext cx="2388480" cy="161022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97380" y="3173785"/>
              <a:ext cx="1958340" cy="663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3733" dirty="0">
                  <a:solidFill>
                    <a:srgbClr val="634B39"/>
                  </a:solidFill>
                  <a:latin typeface="Arial"/>
                  <a:cs typeface="Arial"/>
                </a:rPr>
                <a:t>Email and direct mail automation</a:t>
              </a:r>
            </a:p>
          </p:txBody>
        </p:sp>
        <p:pic>
          <p:nvPicPr>
            <p:cNvPr id="15" name="Picture 14" descr="gear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547" y="4049384"/>
              <a:ext cx="405384" cy="4053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097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158608" y="2034046"/>
            <a:ext cx="1425445" cy="216978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Rectangle 17"/>
          <p:cNvSpPr/>
          <p:nvPr/>
        </p:nvSpPr>
        <p:spPr>
          <a:xfrm>
            <a:off x="3768048" y="2034046"/>
            <a:ext cx="1425445" cy="216978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ectangle 18"/>
          <p:cNvSpPr/>
          <p:nvPr/>
        </p:nvSpPr>
        <p:spPr>
          <a:xfrm>
            <a:off x="7005410" y="2034046"/>
            <a:ext cx="1425445" cy="216978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Rectangle 19"/>
          <p:cNvSpPr/>
          <p:nvPr/>
        </p:nvSpPr>
        <p:spPr>
          <a:xfrm>
            <a:off x="8619050" y="2034046"/>
            <a:ext cx="1425445" cy="216978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Rectangle 16"/>
          <p:cNvSpPr/>
          <p:nvPr/>
        </p:nvSpPr>
        <p:spPr>
          <a:xfrm>
            <a:off x="5381808" y="2034046"/>
            <a:ext cx="1425445" cy="216978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1" name="Title 1"/>
          <p:cNvSpPr>
            <a:spLocks noGrp="1"/>
          </p:cNvSpPr>
          <p:nvPr>
            <p:ph type="title" idx="4294967295"/>
          </p:nvPr>
        </p:nvSpPr>
        <p:spPr>
          <a:xfrm>
            <a:off x="621096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574232"/>
                </a:solidFill>
              </a:rPr>
              <a:t>Comprehensive Programs and Services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082989" y="2490748"/>
            <a:ext cx="1576683" cy="1130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933" b="1" dirty="0">
                <a:solidFill>
                  <a:srgbClr val="74A2AF"/>
                </a:solidFill>
                <a:cs typeface="Arial"/>
              </a:rPr>
              <a:t>3</a:t>
            </a:r>
          </a:p>
          <a:p>
            <a:pPr algn="ctr">
              <a:lnSpc>
                <a:spcPct val="110000"/>
              </a:lnSpc>
            </a:pPr>
            <a:r>
              <a:rPr lang="en-US" sz="1600" dirty="0">
                <a:solidFill>
                  <a:srgbClr val="574232"/>
                </a:solidFill>
                <a:cs typeface="Arial"/>
              </a:rPr>
              <a:t>specialty</a:t>
            </a:r>
            <a:br>
              <a:rPr lang="en-US" sz="1600" dirty="0">
                <a:solidFill>
                  <a:srgbClr val="574232"/>
                </a:solidFill>
                <a:cs typeface="Arial"/>
              </a:rPr>
            </a:br>
            <a:r>
              <a:rPr lang="en-US" sz="1600" dirty="0">
                <a:solidFill>
                  <a:srgbClr val="574232"/>
                </a:solidFill>
                <a:cs typeface="Arial"/>
              </a:rPr>
              <a:t>hospitals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692429" y="2490748"/>
            <a:ext cx="1576683" cy="1130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933" b="1" dirty="0">
                <a:solidFill>
                  <a:srgbClr val="74A2AF"/>
                </a:solidFill>
                <a:cs typeface="Arial"/>
              </a:rPr>
              <a:t>3</a:t>
            </a:r>
          </a:p>
          <a:p>
            <a:pPr algn="ctr">
              <a:lnSpc>
                <a:spcPct val="110000"/>
              </a:lnSpc>
            </a:pPr>
            <a:r>
              <a:rPr lang="en-US" sz="1600" dirty="0">
                <a:solidFill>
                  <a:srgbClr val="574232"/>
                </a:solidFill>
                <a:cs typeface="Arial"/>
              </a:rPr>
              <a:t>skilled nursing facilities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306189" y="2462347"/>
            <a:ext cx="1576683" cy="1130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933" b="1" dirty="0">
                <a:solidFill>
                  <a:srgbClr val="74A2AF"/>
                </a:solidFill>
                <a:cs typeface="Arial"/>
              </a:rPr>
              <a:t>22</a:t>
            </a:r>
          </a:p>
          <a:p>
            <a:pPr algn="ctr">
              <a:lnSpc>
                <a:spcPct val="110000"/>
              </a:lnSpc>
            </a:pPr>
            <a:r>
              <a:rPr lang="en-US" sz="1600" dirty="0">
                <a:solidFill>
                  <a:srgbClr val="574232"/>
                </a:solidFill>
                <a:cs typeface="Arial"/>
              </a:rPr>
              <a:t>medical </a:t>
            </a:r>
          </a:p>
          <a:p>
            <a:pPr algn="ctr">
              <a:lnSpc>
                <a:spcPct val="110000"/>
              </a:lnSpc>
            </a:pPr>
            <a:r>
              <a:rPr lang="en-US" sz="1600" dirty="0">
                <a:solidFill>
                  <a:srgbClr val="574232"/>
                </a:solidFill>
                <a:cs typeface="Arial"/>
              </a:rPr>
              <a:t>clinics</a:t>
            </a:r>
          </a:p>
        </p:txBody>
      </p:sp>
      <p:sp>
        <p:nvSpPr>
          <p:cNvPr id="75" name="Rectangle 74"/>
          <p:cNvSpPr/>
          <p:nvPr/>
        </p:nvSpPr>
        <p:spPr>
          <a:xfrm>
            <a:off x="6939752" y="2462347"/>
            <a:ext cx="1576683" cy="1130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933" b="1" dirty="0">
                <a:solidFill>
                  <a:srgbClr val="74A2AF"/>
                </a:solidFill>
                <a:cs typeface="Arial"/>
              </a:rPr>
              <a:t>5</a:t>
            </a:r>
          </a:p>
          <a:p>
            <a:pPr algn="ctr">
              <a:lnSpc>
                <a:spcPct val="110000"/>
              </a:lnSpc>
            </a:pPr>
            <a:r>
              <a:rPr lang="en-US" sz="1600" dirty="0">
                <a:solidFill>
                  <a:srgbClr val="574232"/>
                </a:solidFill>
                <a:cs typeface="Arial"/>
              </a:rPr>
              <a:t>urgent</a:t>
            </a:r>
            <a:br>
              <a:rPr lang="en-US" sz="1600" dirty="0">
                <a:solidFill>
                  <a:srgbClr val="574232"/>
                </a:solidFill>
                <a:cs typeface="Arial"/>
              </a:rPr>
            </a:br>
            <a:r>
              <a:rPr lang="en-US" sz="1600" dirty="0">
                <a:solidFill>
                  <a:srgbClr val="574232"/>
                </a:solidFill>
                <a:cs typeface="Arial"/>
              </a:rPr>
              <a:t>care centers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232708" y="2034046"/>
            <a:ext cx="1425445" cy="216978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Rectangle 20"/>
          <p:cNvSpPr/>
          <p:nvPr/>
        </p:nvSpPr>
        <p:spPr>
          <a:xfrm>
            <a:off x="540898" y="2034046"/>
            <a:ext cx="1425445" cy="216978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Rectangle 21"/>
          <p:cNvSpPr/>
          <p:nvPr/>
        </p:nvSpPr>
        <p:spPr>
          <a:xfrm>
            <a:off x="465279" y="2490748"/>
            <a:ext cx="1576683" cy="1130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933" b="1" dirty="0">
                <a:solidFill>
                  <a:srgbClr val="74A2AF"/>
                </a:solidFill>
                <a:cs typeface="Arial"/>
              </a:rPr>
              <a:t>4</a:t>
            </a:r>
          </a:p>
          <a:p>
            <a:pPr algn="ctr">
              <a:lnSpc>
                <a:spcPct val="110000"/>
              </a:lnSpc>
            </a:pPr>
            <a:r>
              <a:rPr lang="en-US" sz="1600" dirty="0">
                <a:solidFill>
                  <a:srgbClr val="574232"/>
                </a:solidFill>
                <a:cs typeface="Arial"/>
              </a:rPr>
              <a:t>acute care hospitals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619050" y="2462347"/>
            <a:ext cx="1425445" cy="1376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933" b="1" dirty="0">
                <a:solidFill>
                  <a:srgbClr val="74A2AF"/>
                </a:solidFill>
                <a:cs typeface="Arial"/>
              </a:rPr>
              <a:t>2</a:t>
            </a:r>
          </a:p>
          <a:p>
            <a:pPr algn="ctr">
              <a:lnSpc>
                <a:spcPct val="110000"/>
              </a:lnSpc>
            </a:pPr>
            <a:r>
              <a:rPr lang="en-US" sz="1600" dirty="0">
                <a:solidFill>
                  <a:srgbClr val="574232"/>
                </a:solidFill>
                <a:cs typeface="Arial"/>
              </a:rPr>
              <a:t>inpatient</a:t>
            </a:r>
            <a:br>
              <a:rPr lang="en-US" sz="1600" dirty="0">
                <a:solidFill>
                  <a:srgbClr val="574232"/>
                </a:solidFill>
                <a:cs typeface="Arial"/>
              </a:rPr>
            </a:br>
            <a:r>
              <a:rPr lang="en-US" sz="1600" dirty="0">
                <a:solidFill>
                  <a:srgbClr val="574232"/>
                </a:solidFill>
                <a:cs typeface="Arial"/>
              </a:rPr>
              <a:t>rehabilitation</a:t>
            </a:r>
          </a:p>
          <a:p>
            <a:pPr algn="ctr"/>
            <a:r>
              <a:rPr lang="en-US" sz="1600" dirty="0">
                <a:solidFill>
                  <a:srgbClr val="574232"/>
                </a:solidFill>
                <a:cs typeface="Arial"/>
              </a:rPr>
              <a:t>groups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232708" y="2462347"/>
            <a:ext cx="1425445" cy="1376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933" b="1" dirty="0">
                <a:solidFill>
                  <a:srgbClr val="74A2AF"/>
                </a:solidFill>
                <a:cs typeface="Arial"/>
              </a:rPr>
              <a:t>3</a:t>
            </a:r>
          </a:p>
          <a:p>
            <a:pPr algn="ctr">
              <a:lnSpc>
                <a:spcPct val="110000"/>
              </a:lnSpc>
            </a:pPr>
            <a:r>
              <a:rPr lang="en-US" sz="1600" dirty="0">
                <a:solidFill>
                  <a:srgbClr val="574232"/>
                </a:solidFill>
                <a:cs typeface="Arial"/>
              </a:rPr>
              <a:t>affiliated</a:t>
            </a:r>
            <a:br>
              <a:rPr lang="en-US" sz="1600" dirty="0">
                <a:solidFill>
                  <a:srgbClr val="574232"/>
                </a:solidFill>
                <a:cs typeface="Arial"/>
              </a:rPr>
            </a:br>
            <a:r>
              <a:rPr lang="en-US" sz="1600" dirty="0">
                <a:solidFill>
                  <a:srgbClr val="574232"/>
                </a:solidFill>
                <a:cs typeface="Arial"/>
              </a:rPr>
              <a:t>medical</a:t>
            </a:r>
          </a:p>
          <a:p>
            <a:pPr algn="ctr"/>
            <a:r>
              <a:rPr lang="en-US" sz="1600" dirty="0" smtClean="0">
                <a:solidFill>
                  <a:srgbClr val="574232"/>
                </a:solidFill>
                <a:cs typeface="Arial"/>
              </a:rPr>
              <a:t>groups</a:t>
            </a:r>
            <a:endParaRPr lang="en-US" sz="1600" dirty="0">
              <a:solidFill>
                <a:srgbClr val="57423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940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/>
          <p:cNvSpPr>
            <a:spLocks noGrp="1" noChangeAspect="1"/>
          </p:cNvSpPr>
          <p:nvPr>
            <p:ph type="body" sz="quarter" idx="4294967295"/>
          </p:nvPr>
        </p:nvSpPr>
        <p:spPr>
          <a:xfrm>
            <a:off x="6649947" y="853440"/>
            <a:ext cx="5222875" cy="3240087"/>
          </a:xfrm>
        </p:spPr>
        <p:txBody>
          <a:bodyPr>
            <a:normAutofit fontScale="92500" lnSpcReduction="10000"/>
          </a:bodyPr>
          <a:lstStyle/>
          <a:p>
            <a:r>
              <a:rPr lang="en-US" sz="2133" dirty="0">
                <a:latin typeface="+mj-lt"/>
              </a:rPr>
              <a:t>Email campaign “triggers” allow automation (</a:t>
            </a:r>
            <a:r>
              <a:rPr lang="en-US" sz="2133" dirty="0" err="1">
                <a:latin typeface="+mj-lt"/>
              </a:rPr>
              <a:t>eg</a:t>
            </a:r>
            <a:r>
              <a:rPr lang="en-US" sz="2133" dirty="0">
                <a:latin typeface="+mj-lt"/>
              </a:rPr>
              <a:t> Patient Mary opens the first email, so we send a confirmation in X days; Patient John does not open the first message, so we send a reminder in Y days)</a:t>
            </a:r>
          </a:p>
          <a:p>
            <a:r>
              <a:rPr lang="en-US" sz="2133" dirty="0">
                <a:latin typeface="+mj-lt"/>
              </a:rPr>
              <a:t>Allows for business rules re: frequency of communications</a:t>
            </a:r>
          </a:p>
          <a:p>
            <a:r>
              <a:rPr lang="en-US" sz="2133" dirty="0">
                <a:latin typeface="+mj-lt"/>
              </a:rPr>
              <a:t>Used for marketing solicitations, operational announcements, patient engagement initiatives</a:t>
            </a:r>
          </a:p>
          <a:p>
            <a:r>
              <a:rPr lang="en-US" sz="2133" dirty="0">
                <a:latin typeface="+mj-lt"/>
              </a:rPr>
              <a:t>Not to be used for content that includes PHI</a:t>
            </a:r>
          </a:p>
          <a:p>
            <a:endParaRPr lang="en-US" sz="2133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31520" y="853440"/>
            <a:ext cx="5120640" cy="3291840"/>
            <a:chOff x="1851659" y="3085491"/>
            <a:chExt cx="2388480" cy="161022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3" name="Rectangle 12"/>
            <p:cNvSpPr/>
            <p:nvPr/>
          </p:nvSpPr>
          <p:spPr>
            <a:xfrm>
              <a:off x="1851659" y="3085491"/>
              <a:ext cx="2388480" cy="1610223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97380" y="3173785"/>
              <a:ext cx="1958340" cy="9724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3733" dirty="0">
                  <a:solidFill>
                    <a:srgbClr val="634B39"/>
                  </a:solidFill>
                  <a:latin typeface="Arial"/>
                  <a:cs typeface="Arial"/>
                </a:rPr>
                <a:t>Email and direct mail automation (</a:t>
              </a:r>
              <a:r>
                <a:rPr lang="en-US" sz="3733" dirty="0" err="1">
                  <a:solidFill>
                    <a:srgbClr val="634B39"/>
                  </a:solidFill>
                  <a:latin typeface="Arial"/>
                  <a:cs typeface="Arial"/>
                </a:rPr>
                <a:t>cont</a:t>
              </a:r>
              <a:r>
                <a:rPr lang="en-US" sz="3733" dirty="0">
                  <a:solidFill>
                    <a:srgbClr val="634B39"/>
                  </a:solidFill>
                  <a:latin typeface="Arial"/>
                  <a:cs typeface="Arial"/>
                </a:rPr>
                <a:t>)</a:t>
              </a:r>
            </a:p>
          </p:txBody>
        </p:sp>
        <p:pic>
          <p:nvPicPr>
            <p:cNvPr id="15" name="Picture 14" descr="gear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547" y="4049384"/>
              <a:ext cx="405384" cy="405384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94766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/>
          <p:cNvSpPr>
            <a:spLocks noGrp="1"/>
          </p:cNvSpPr>
          <p:nvPr>
            <p:ph type="body" sz="quarter" idx="4294967295"/>
          </p:nvPr>
        </p:nvSpPr>
        <p:spPr>
          <a:xfrm>
            <a:off x="6520553" y="843978"/>
            <a:ext cx="5222875" cy="3240087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Measure conversion rate of marketing initiative</a:t>
            </a:r>
          </a:p>
          <a:p>
            <a:r>
              <a:rPr lang="en-US" sz="2000" dirty="0">
                <a:latin typeface="+mj-lt"/>
              </a:rPr>
              <a:t>Measure downstream enrollment, encounters, revenue</a:t>
            </a:r>
          </a:p>
          <a:p>
            <a:r>
              <a:rPr lang="en-US" sz="2000" dirty="0">
                <a:latin typeface="+mj-lt"/>
              </a:rPr>
              <a:t>Use controls to assess if campaign was effective (compared to no campaign)</a:t>
            </a:r>
          </a:p>
          <a:p>
            <a:r>
              <a:rPr lang="en-US" sz="2000" dirty="0">
                <a:latin typeface="+mj-lt"/>
              </a:rPr>
              <a:t>ROI methodology to be validated by Finance</a:t>
            </a: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853440" y="853440"/>
            <a:ext cx="5120640" cy="3291840"/>
            <a:chOff x="4808219" y="3093111"/>
            <a:chExt cx="2388480" cy="1610223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3" name="Rectangle 12"/>
            <p:cNvSpPr/>
            <p:nvPr/>
          </p:nvSpPr>
          <p:spPr>
            <a:xfrm>
              <a:off x="4808219" y="3093111"/>
              <a:ext cx="2388480" cy="1610223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08219" y="3175889"/>
              <a:ext cx="1958340" cy="6633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3733" dirty="0">
                  <a:solidFill>
                    <a:srgbClr val="634B39"/>
                  </a:solidFill>
                  <a:latin typeface="Arial"/>
                  <a:cs typeface="Arial"/>
                </a:rPr>
                <a:t>Downstream tracking</a:t>
              </a:r>
            </a:p>
          </p:txBody>
        </p:sp>
        <p:pic>
          <p:nvPicPr>
            <p:cNvPr id="15" name="Picture 14" descr="costs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698" y="4049384"/>
              <a:ext cx="566363" cy="403503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32239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38748" y="500332"/>
            <a:ext cx="2923458" cy="53224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97488" y="-928553"/>
            <a:ext cx="11526347" cy="8651764"/>
            <a:chOff x="373116" y="-714703"/>
            <a:chExt cx="8644760" cy="6488823"/>
          </a:xfrm>
        </p:grpSpPr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3210562611"/>
                </p:ext>
              </p:extLst>
            </p:nvPr>
          </p:nvGraphicFramePr>
          <p:xfrm>
            <a:off x="373116" y="-714703"/>
            <a:ext cx="8644760" cy="648882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16" name="Group 15"/>
            <p:cNvGrpSpPr/>
            <p:nvPr/>
          </p:nvGrpSpPr>
          <p:grpSpPr>
            <a:xfrm>
              <a:off x="562457" y="499247"/>
              <a:ext cx="8389728" cy="898645"/>
              <a:chOff x="557047" y="499247"/>
              <a:chExt cx="8150022" cy="898645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557047" y="1077327"/>
                <a:ext cx="8150022" cy="320565"/>
                <a:chOff x="557047" y="1466197"/>
                <a:chExt cx="8150022" cy="320565"/>
              </a:xfrm>
            </p:grpSpPr>
            <p:sp>
              <p:nvSpPr>
                <p:cNvPr id="6" name="Left Brace 5"/>
                <p:cNvSpPr/>
                <p:nvPr/>
              </p:nvSpPr>
              <p:spPr>
                <a:xfrm rot="5400000">
                  <a:off x="1192922" y="835572"/>
                  <a:ext cx="315312" cy="1587062"/>
                </a:xfrm>
                <a:prstGeom prst="leftBrac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7" name="Left Brace 6"/>
                <p:cNvSpPr/>
                <p:nvPr/>
              </p:nvSpPr>
              <p:spPr>
                <a:xfrm rot="5400000">
                  <a:off x="3079199" y="745969"/>
                  <a:ext cx="315312" cy="1755768"/>
                </a:xfrm>
                <a:prstGeom prst="leftBrac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8" name="Left Brace 7"/>
                <p:cNvSpPr/>
                <p:nvPr/>
              </p:nvSpPr>
              <p:spPr>
                <a:xfrm rot="5400000">
                  <a:off x="7064751" y="139193"/>
                  <a:ext cx="299543" cy="2985092"/>
                </a:xfrm>
                <a:prstGeom prst="leftBrac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9" name="Left Brace 8"/>
                <p:cNvSpPr/>
                <p:nvPr/>
              </p:nvSpPr>
              <p:spPr>
                <a:xfrm rot="5400000">
                  <a:off x="4762503" y="990650"/>
                  <a:ext cx="315305" cy="1276919"/>
                </a:xfrm>
                <a:prstGeom prst="leftBrac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557047" y="499247"/>
                <a:ext cx="7225692" cy="311547"/>
                <a:chOff x="557047" y="499247"/>
                <a:chExt cx="7225692" cy="311547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557047" y="504497"/>
                  <a:ext cx="1587062" cy="3062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en-US" sz="1867" dirty="0">
                      <a:solidFill>
                        <a:srgbClr val="634B39"/>
                      </a:solidFill>
                      <a:latin typeface="Arial"/>
                      <a:cs typeface="Arial"/>
                    </a:rPr>
                    <a:t>July – Sept 2016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446000" y="499247"/>
                  <a:ext cx="1587062" cy="3062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en-US" sz="1867" dirty="0">
                      <a:solidFill>
                        <a:srgbClr val="634B39"/>
                      </a:solidFill>
                      <a:latin typeface="Arial"/>
                      <a:cs typeface="Arial"/>
                    </a:rPr>
                    <a:t>Oct – Dec 2016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4118145" y="504507"/>
                  <a:ext cx="1587062" cy="3062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en-US" sz="1867" dirty="0">
                      <a:solidFill>
                        <a:srgbClr val="634B39"/>
                      </a:solidFill>
                      <a:latin typeface="Arial"/>
                      <a:cs typeface="Arial"/>
                    </a:rPr>
                    <a:t>Jan – April 2017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6195677" y="499257"/>
                  <a:ext cx="1587062" cy="3062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en-US" sz="1867" dirty="0">
                      <a:solidFill>
                        <a:srgbClr val="634B39"/>
                      </a:solidFill>
                      <a:latin typeface="Arial"/>
                      <a:cs typeface="Arial"/>
                    </a:rPr>
                    <a:t>May – Dec 2017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757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09600" y="34290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Rigorous Vendor Selection Process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03363461"/>
              </p:ext>
            </p:extLst>
          </p:nvPr>
        </p:nvGraphicFramePr>
        <p:xfrm>
          <a:off x="508959" y="1575459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6423804" y="1575459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+mj-lt"/>
              </a:rPr>
              <a:t>Recommendations: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Strong relationship with IT</a:t>
            </a:r>
          </a:p>
          <a:p>
            <a:r>
              <a:rPr lang="en-US" sz="2400" dirty="0" smtClean="0">
                <a:latin typeface="+mj-lt"/>
              </a:rPr>
              <a:t>Evaluate vendor capabilities after you know what you want</a:t>
            </a:r>
          </a:p>
          <a:p>
            <a:r>
              <a:rPr lang="en-US" sz="2400" dirty="0" smtClean="0">
                <a:latin typeface="+mj-lt"/>
              </a:rPr>
              <a:t>Clear requirements document</a:t>
            </a:r>
          </a:p>
          <a:p>
            <a:r>
              <a:rPr lang="en-US" sz="2400" dirty="0" smtClean="0">
                <a:latin typeface="+mj-lt"/>
              </a:rPr>
              <a:t>Objective evaluation criteria</a:t>
            </a:r>
          </a:p>
          <a:p>
            <a:r>
              <a:rPr lang="en-US" sz="2400" dirty="0" smtClean="0">
                <a:latin typeface="+mj-lt"/>
              </a:rPr>
              <a:t>Involve stakeholders in the decisions that affect them</a:t>
            </a:r>
          </a:p>
          <a:p>
            <a:r>
              <a:rPr lang="en-US" sz="2400" dirty="0" smtClean="0">
                <a:latin typeface="+mj-lt"/>
              </a:rPr>
              <a:t>Remember who will use the tool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3149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4190124" y="299109"/>
          <a:ext cx="7623504" cy="5525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 rot="16200000">
            <a:off x="-1788889" y="2563226"/>
            <a:ext cx="5443781" cy="1079589"/>
            <a:chOff x="81452" y="-111547"/>
            <a:chExt cx="2388480" cy="1611353"/>
          </a:xfrm>
        </p:grpSpPr>
        <p:sp>
          <p:nvSpPr>
            <p:cNvPr id="5" name="Rectangle 4"/>
            <p:cNvSpPr/>
            <p:nvPr/>
          </p:nvSpPr>
          <p:spPr>
            <a:xfrm>
              <a:off x="81452" y="-111547"/>
              <a:ext cx="2388480" cy="16113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634B39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9394" y="248796"/>
              <a:ext cx="2070538" cy="81165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667" dirty="0">
                  <a:solidFill>
                    <a:srgbClr val="634B39"/>
                  </a:solidFill>
                  <a:latin typeface="Arial"/>
                  <a:cs typeface="Arial"/>
                </a:rPr>
                <a:t>CRM Steering Committee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 rot="16200000">
            <a:off x="1415338" y="2263073"/>
            <a:ext cx="2601771" cy="1351856"/>
            <a:chOff x="240422" y="455412"/>
            <a:chExt cx="2388480" cy="713463"/>
          </a:xfrm>
        </p:grpSpPr>
        <p:sp>
          <p:nvSpPr>
            <p:cNvPr id="8" name="Rectangle 7"/>
            <p:cNvSpPr/>
            <p:nvPr/>
          </p:nvSpPr>
          <p:spPr>
            <a:xfrm>
              <a:off x="240422" y="455412"/>
              <a:ext cx="2388480" cy="7134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634B39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9393" y="622567"/>
              <a:ext cx="2070538" cy="26314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400" dirty="0">
                  <a:solidFill>
                    <a:srgbClr val="634B39"/>
                  </a:solidFill>
                  <a:latin typeface="Arial"/>
                  <a:cs typeface="Arial"/>
                </a:rPr>
                <a:t>Workgroups</a:t>
              </a:r>
              <a:endParaRPr lang="en-US" sz="2667" dirty="0">
                <a:solidFill>
                  <a:srgbClr val="634B39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657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68325"/>
            <a:ext cx="10972800" cy="1143000"/>
          </a:xfrm>
        </p:spPr>
        <p:txBody>
          <a:bodyPr/>
          <a:lstStyle/>
          <a:p>
            <a:r>
              <a:rPr lang="en-US" dirty="0" smtClean="0"/>
              <a:t>Status Today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1998663"/>
            <a:ext cx="10972800" cy="32400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CRM launch in November 2017</a:t>
            </a:r>
          </a:p>
          <a:p>
            <a:pPr lvl="1"/>
            <a:r>
              <a:rPr lang="en-US" dirty="0" smtClean="0"/>
              <a:t>One month of downtime, which was effectively managed</a:t>
            </a:r>
          </a:p>
          <a:p>
            <a:r>
              <a:rPr lang="en-US" dirty="0" smtClean="0"/>
              <a:t>Already have sent multiple direct mail campaigns</a:t>
            </a:r>
          </a:p>
          <a:p>
            <a:pPr lvl="1"/>
            <a:r>
              <a:rPr lang="en-US" dirty="0" smtClean="0"/>
              <a:t>Response rates are very good</a:t>
            </a:r>
          </a:p>
          <a:p>
            <a:pPr lvl="1"/>
            <a:r>
              <a:rPr lang="en-US" dirty="0" smtClean="0"/>
              <a:t>Downstream revenue – too soon to tell</a:t>
            </a:r>
          </a:p>
          <a:p>
            <a:pPr lvl="1"/>
            <a:endParaRPr lang="en-US" dirty="0"/>
          </a:p>
          <a:p>
            <a:r>
              <a:rPr lang="en-US" dirty="0" smtClean="0"/>
              <a:t>Preference management kicks off in April 2018, with launch targeted for fall 2018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81187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342900"/>
            <a:ext cx="109728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Biggest Wins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09600" y="1774376"/>
            <a:ext cx="10972800" cy="3240087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Senior executive approval and direction = Enterprise Approach</a:t>
            </a:r>
          </a:p>
          <a:p>
            <a:r>
              <a:rPr lang="en-US" dirty="0" smtClean="0">
                <a:latin typeface="+mj-lt"/>
              </a:rPr>
              <a:t>Agreement and approval = source of truth applications</a:t>
            </a:r>
          </a:p>
          <a:p>
            <a:r>
              <a:rPr lang="en-US" dirty="0" smtClean="0">
                <a:latin typeface="+mj-lt"/>
              </a:rPr>
              <a:t>Explosion of use cases and campaign requests</a:t>
            </a:r>
          </a:p>
          <a:p>
            <a:r>
              <a:rPr lang="en-US" dirty="0" smtClean="0">
                <a:latin typeface="+mj-lt"/>
              </a:rPr>
              <a:t>FTE funding to support</a:t>
            </a:r>
          </a:p>
          <a:p>
            <a:r>
              <a:rPr lang="en-US" dirty="0" smtClean="0">
                <a:latin typeface="+mj-lt"/>
              </a:rPr>
              <a:t>Broad awareness of CAN-SPAM and TPA regulations</a:t>
            </a:r>
          </a:p>
        </p:txBody>
      </p:sp>
    </p:spTree>
    <p:extLst>
      <p:ext uri="{BB962C8B-B14F-4D97-AF65-F5344CB8AC3E}">
        <p14:creationId xmlns:p14="http://schemas.microsoft.com/office/powerpoint/2010/main" val="2314857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B87A-twitter_desktop_DAN_GROSS_1500px_wide_v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92" y="733772"/>
            <a:ext cx="10359216" cy="3453072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1304865" y="4594369"/>
            <a:ext cx="9582272" cy="66458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634B39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2400" b="0" dirty="0">
                <a:solidFill>
                  <a:srgbClr val="574232"/>
                </a:solidFill>
                <a:latin typeface="+mn-lt"/>
              </a:rPr>
              <a:t>Market share leader and the only health system in San Diego County</a:t>
            </a:r>
            <a:br>
              <a:rPr lang="en-US" sz="2400" b="0" dirty="0">
                <a:solidFill>
                  <a:srgbClr val="574232"/>
                </a:solidFill>
                <a:latin typeface="+mn-lt"/>
              </a:rPr>
            </a:br>
            <a:r>
              <a:rPr lang="en-US" sz="2400" b="0" dirty="0">
                <a:solidFill>
                  <a:srgbClr val="574232"/>
                </a:solidFill>
                <a:latin typeface="+mn-lt"/>
              </a:rPr>
              <a:t>that increased market share each of the past </a:t>
            </a:r>
            <a:r>
              <a:rPr lang="en-US" sz="2400" b="0" dirty="0" smtClean="0">
                <a:solidFill>
                  <a:srgbClr val="574232"/>
                </a:solidFill>
                <a:latin typeface="+mn-lt"/>
              </a:rPr>
              <a:t>17 </a:t>
            </a:r>
            <a:r>
              <a:rPr lang="en-US" sz="2400" b="0" dirty="0">
                <a:solidFill>
                  <a:srgbClr val="574232"/>
                </a:solidFill>
                <a:latin typeface="+mn-lt"/>
              </a:rPr>
              <a:t>years</a:t>
            </a:r>
          </a:p>
        </p:txBody>
      </p:sp>
    </p:spTree>
    <p:extLst>
      <p:ext uri="{BB962C8B-B14F-4D97-AF65-F5344CB8AC3E}">
        <p14:creationId xmlns:p14="http://schemas.microsoft.com/office/powerpoint/2010/main" val="306320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338889" y="1952518"/>
            <a:ext cx="2702619" cy="3516615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bg1">
                <a:lumMod val="85000"/>
              </a:schemeClr>
            </a:solidFill>
          </a:ln>
          <a:effectLst>
            <a:outerShdw blurRad="40005" dist="25400" dir="5400000" algn="t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Rectangle 38"/>
          <p:cNvSpPr/>
          <p:nvPr/>
        </p:nvSpPr>
        <p:spPr>
          <a:xfrm>
            <a:off x="6177705" y="1952518"/>
            <a:ext cx="2702619" cy="3516615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bg1">
                <a:lumMod val="85000"/>
              </a:schemeClr>
            </a:solidFill>
          </a:ln>
          <a:effectLst>
            <a:outerShdw blurRad="40005" dist="25400" dir="5400000" algn="t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Rectangle 39"/>
          <p:cNvSpPr/>
          <p:nvPr/>
        </p:nvSpPr>
        <p:spPr>
          <a:xfrm>
            <a:off x="9015581" y="1952518"/>
            <a:ext cx="2702619" cy="3516615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bg1">
                <a:lumMod val="85000"/>
              </a:schemeClr>
            </a:solidFill>
          </a:ln>
          <a:effectLst>
            <a:outerShdw blurRad="40005" dist="25400" dir="5400000" algn="t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Rectangle 40"/>
          <p:cNvSpPr/>
          <p:nvPr/>
        </p:nvSpPr>
        <p:spPr>
          <a:xfrm>
            <a:off x="504748" y="1952518"/>
            <a:ext cx="2702619" cy="3516615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bg1">
                <a:lumMod val="85000"/>
              </a:schemeClr>
            </a:solidFill>
          </a:ln>
          <a:effectLst>
            <a:outerShdw blurRad="40005" dist="25400" dir="5400000" algn="t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TextBox 16"/>
          <p:cNvSpPr txBox="1"/>
          <p:nvPr/>
        </p:nvSpPr>
        <p:spPr>
          <a:xfrm>
            <a:off x="997600" y="3526335"/>
            <a:ext cx="1716915" cy="728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4A2AF"/>
                </a:solidFill>
                <a:latin typeface="Arial"/>
                <a:cs typeface="Arial"/>
              </a:rPr>
              <a:t>2,088</a:t>
            </a:r>
          </a:p>
          <a:p>
            <a:pPr algn="ctr"/>
            <a:r>
              <a:rPr lang="en-US" sz="1733" dirty="0">
                <a:cs typeface="Arial"/>
              </a:rPr>
              <a:t>licensed beds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41005" y="3536296"/>
            <a:ext cx="2898387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33" dirty="0">
                <a:cs typeface="Arial"/>
              </a:rPr>
              <a:t>More than </a:t>
            </a:r>
            <a:r>
              <a:rPr lang="en-US" sz="2400" b="1" dirty="0">
                <a:solidFill>
                  <a:srgbClr val="74A2AF"/>
                </a:solidFill>
                <a:cs typeface="Arial"/>
              </a:rPr>
              <a:t>1,700</a:t>
            </a:r>
            <a:r>
              <a:rPr lang="en-US" sz="1867" b="1" dirty="0">
                <a:cs typeface="Arial"/>
              </a:rPr>
              <a:t/>
            </a:r>
            <a:br>
              <a:rPr lang="en-US" sz="1867" b="1" dirty="0">
                <a:cs typeface="Arial"/>
              </a:rPr>
            </a:br>
            <a:r>
              <a:rPr lang="en-US" sz="1733" dirty="0">
                <a:cs typeface="Arial"/>
              </a:rPr>
              <a:t>physicians in </a:t>
            </a:r>
            <a:r>
              <a:rPr lang="en-US" sz="1733" dirty="0" smtClean="0">
                <a:cs typeface="Arial"/>
              </a:rPr>
              <a:t>affiliated </a:t>
            </a:r>
          </a:p>
          <a:p>
            <a:pPr algn="ctr"/>
            <a:r>
              <a:rPr lang="en-US" sz="1733" dirty="0" smtClean="0">
                <a:cs typeface="Arial"/>
              </a:rPr>
              <a:t>medical </a:t>
            </a:r>
            <a:r>
              <a:rPr lang="en-US" sz="1733" dirty="0">
                <a:cs typeface="Arial"/>
              </a:rPr>
              <a:t>groups</a:t>
            </a:r>
          </a:p>
        </p:txBody>
      </p:sp>
      <p:pic>
        <p:nvPicPr>
          <p:cNvPr id="3" name="Picture 2" descr="Bed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12" y="2752323"/>
            <a:ext cx="675091" cy="56237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79821" y="3536297"/>
            <a:ext cx="2898387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33" dirty="0">
                <a:cs typeface="Arial"/>
              </a:rPr>
              <a:t>Nearly</a:t>
            </a:r>
            <a:r>
              <a:rPr lang="en-US" sz="1867" dirty="0">
                <a:cs typeface="Arial"/>
              </a:rPr>
              <a:t> </a:t>
            </a:r>
            <a:r>
              <a:rPr lang="en-US" sz="2400" b="1" dirty="0">
                <a:solidFill>
                  <a:srgbClr val="74A2AF"/>
                </a:solidFill>
                <a:cs typeface="Arial"/>
              </a:rPr>
              <a:t>$3.4 </a:t>
            </a:r>
            <a:r>
              <a:rPr lang="en-US" sz="1867" b="1" dirty="0">
                <a:solidFill>
                  <a:srgbClr val="74A2AF"/>
                </a:solidFill>
                <a:cs typeface="Arial"/>
              </a:rPr>
              <a:t>billion</a:t>
            </a:r>
            <a:r>
              <a:rPr lang="en-US" sz="1867" b="1" dirty="0">
                <a:solidFill>
                  <a:srgbClr val="4F627D"/>
                </a:solidFill>
                <a:cs typeface="Arial"/>
              </a:rPr>
              <a:t/>
            </a:r>
            <a:br>
              <a:rPr lang="en-US" sz="1867" b="1" dirty="0">
                <a:solidFill>
                  <a:srgbClr val="4F627D"/>
                </a:solidFill>
                <a:cs typeface="Arial"/>
              </a:rPr>
            </a:br>
            <a:r>
              <a:rPr lang="en-US" sz="1733" dirty="0">
                <a:cs typeface="Arial"/>
              </a:rPr>
              <a:t>in annual </a:t>
            </a:r>
            <a:endParaRPr lang="en-US" sz="1733" dirty="0" smtClean="0">
              <a:cs typeface="Arial"/>
            </a:endParaRPr>
          </a:p>
          <a:p>
            <a:pPr algn="ctr"/>
            <a:r>
              <a:rPr lang="en-US" sz="1733" dirty="0" smtClean="0">
                <a:cs typeface="Arial"/>
              </a:rPr>
              <a:t>operating </a:t>
            </a:r>
            <a:r>
              <a:rPr lang="en-US" sz="1733" dirty="0">
                <a:cs typeface="Arial"/>
              </a:rPr>
              <a:t>revenues</a:t>
            </a:r>
          </a:p>
        </p:txBody>
      </p:sp>
      <p:pic>
        <p:nvPicPr>
          <p:cNvPr id="23" name="Picture 22" descr="Revenue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183" y="2752321"/>
            <a:ext cx="585667" cy="56237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8917697" y="3536297"/>
            <a:ext cx="2898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4A2AF"/>
                </a:solidFill>
                <a:cs typeface="Arial"/>
              </a:rPr>
              <a:t>$3.9</a:t>
            </a:r>
            <a:r>
              <a:rPr lang="en-US" sz="2667" b="1" dirty="0">
                <a:solidFill>
                  <a:srgbClr val="74A2AF"/>
                </a:solidFill>
                <a:cs typeface="Arial"/>
              </a:rPr>
              <a:t> </a:t>
            </a:r>
            <a:r>
              <a:rPr lang="en-US" sz="1867" b="1" dirty="0">
                <a:solidFill>
                  <a:srgbClr val="74A2AF"/>
                </a:solidFill>
                <a:cs typeface="Arial"/>
              </a:rPr>
              <a:t>billion</a:t>
            </a:r>
            <a:r>
              <a:rPr lang="en-US" sz="1867" dirty="0">
                <a:solidFill>
                  <a:srgbClr val="74A2AF"/>
                </a:solidFill>
                <a:cs typeface="Arial"/>
              </a:rPr>
              <a:t/>
            </a:r>
            <a:br>
              <a:rPr lang="en-US" sz="1867" dirty="0">
                <a:solidFill>
                  <a:srgbClr val="74A2AF"/>
                </a:solidFill>
                <a:cs typeface="Arial"/>
              </a:rPr>
            </a:br>
            <a:r>
              <a:rPr lang="en-US" sz="1733" dirty="0">
                <a:cs typeface="Arial"/>
              </a:rPr>
              <a:t>in total assets</a:t>
            </a:r>
          </a:p>
        </p:txBody>
      </p:sp>
      <p:pic>
        <p:nvPicPr>
          <p:cNvPr id="37" name="Picture 36" descr="dollarsign.pn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703" y="2752321"/>
            <a:ext cx="562376" cy="56237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629728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Overview of the System</a:t>
            </a:r>
          </a:p>
        </p:txBody>
      </p:sp>
      <p:pic>
        <p:nvPicPr>
          <p:cNvPr id="18" name="Picture 17" descr="Physicians.pn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038" y="2752323"/>
            <a:ext cx="587137" cy="56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20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612473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 typical day at Sharp HealthCare (FY15)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90269" y="3896515"/>
            <a:ext cx="2552475" cy="16737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Rectangle 17"/>
          <p:cNvSpPr/>
          <p:nvPr/>
        </p:nvSpPr>
        <p:spPr>
          <a:xfrm>
            <a:off x="4769965" y="3896515"/>
            <a:ext cx="2552475" cy="16737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Rectangle 23"/>
          <p:cNvSpPr/>
          <p:nvPr/>
        </p:nvSpPr>
        <p:spPr>
          <a:xfrm>
            <a:off x="9075676" y="1850479"/>
            <a:ext cx="2552475" cy="16737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Rectangle 25"/>
          <p:cNvSpPr/>
          <p:nvPr/>
        </p:nvSpPr>
        <p:spPr>
          <a:xfrm>
            <a:off x="6252852" y="1850479"/>
            <a:ext cx="2552475" cy="16737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Rectangle 26"/>
          <p:cNvSpPr/>
          <p:nvPr/>
        </p:nvSpPr>
        <p:spPr>
          <a:xfrm>
            <a:off x="3424639" y="1850479"/>
            <a:ext cx="2552475" cy="16737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Rectangle 27"/>
          <p:cNvSpPr/>
          <p:nvPr/>
        </p:nvSpPr>
        <p:spPr>
          <a:xfrm>
            <a:off x="586427" y="1850479"/>
            <a:ext cx="2552475" cy="16737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TextBox 29"/>
          <p:cNvSpPr txBox="1"/>
          <p:nvPr/>
        </p:nvSpPr>
        <p:spPr>
          <a:xfrm>
            <a:off x="564443" y="2590555"/>
            <a:ext cx="2596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74A2AF"/>
                </a:solidFill>
                <a:latin typeface="Arial"/>
                <a:cs typeface="Arial"/>
              </a:rPr>
              <a:t>226</a:t>
            </a:r>
          </a:p>
          <a:p>
            <a:pPr algn="ctr">
              <a:lnSpc>
                <a:spcPct val="90000"/>
              </a:lnSpc>
            </a:pPr>
            <a:r>
              <a:rPr lang="en-US" sz="1600" dirty="0">
                <a:cs typeface="Arial"/>
              </a:rPr>
              <a:t>discharges</a:t>
            </a:r>
          </a:p>
        </p:txBody>
      </p:sp>
      <p:pic>
        <p:nvPicPr>
          <p:cNvPr id="52" name="Picture 51" descr="discharges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185" y="2045901"/>
            <a:ext cx="378961" cy="413297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3424640" y="2590555"/>
            <a:ext cx="2552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74A2AF"/>
                </a:solidFill>
                <a:latin typeface="Arial"/>
                <a:cs typeface="Arial"/>
              </a:rPr>
              <a:t>1,283</a:t>
            </a:r>
          </a:p>
          <a:p>
            <a:pPr algn="ctr">
              <a:lnSpc>
                <a:spcPct val="90000"/>
              </a:lnSpc>
            </a:pPr>
            <a:r>
              <a:rPr lang="en-US" sz="1600" dirty="0">
                <a:cs typeface="Arial"/>
              </a:rPr>
              <a:t>inpatients</a:t>
            </a:r>
          </a:p>
        </p:txBody>
      </p:sp>
      <p:pic>
        <p:nvPicPr>
          <p:cNvPr id="55" name="Picture 54" descr="inpatients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228" y="2045901"/>
            <a:ext cx="413296" cy="41329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6252852" y="2590555"/>
            <a:ext cx="2552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74A2AF"/>
                </a:solidFill>
                <a:latin typeface="Arial"/>
                <a:cs typeface="Arial"/>
              </a:rPr>
              <a:t>2,739</a:t>
            </a:r>
          </a:p>
          <a:p>
            <a:pPr algn="ctr">
              <a:lnSpc>
                <a:spcPct val="90000"/>
              </a:lnSpc>
            </a:pPr>
            <a:r>
              <a:rPr lang="en-US" sz="1600" dirty="0">
                <a:cs typeface="Arial"/>
              </a:rPr>
              <a:t>outpatient visits</a:t>
            </a:r>
          </a:p>
        </p:txBody>
      </p:sp>
      <p:pic>
        <p:nvPicPr>
          <p:cNvPr id="58" name="Picture 57" descr="outpatientvisits.pn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441" y="2045901"/>
            <a:ext cx="413296" cy="413296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9075676" y="2500902"/>
            <a:ext cx="2552475" cy="91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74A2AF"/>
                </a:solidFill>
                <a:latin typeface="Arial"/>
                <a:cs typeface="Arial"/>
              </a:rPr>
              <a:t>764</a:t>
            </a:r>
          </a:p>
          <a:p>
            <a:pPr algn="ctr"/>
            <a:r>
              <a:rPr lang="en-US" sz="1600" dirty="0">
                <a:cs typeface="Arial"/>
              </a:rPr>
              <a:t>Emergency</a:t>
            </a:r>
            <a:br>
              <a:rPr lang="en-US" sz="1600" dirty="0">
                <a:cs typeface="Arial"/>
              </a:rPr>
            </a:br>
            <a:r>
              <a:rPr lang="en-US" sz="1600" dirty="0">
                <a:cs typeface="Arial"/>
              </a:rPr>
              <a:t>Department visits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948339" y="3896515"/>
            <a:ext cx="2552475" cy="16737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5" name="TextBox 64"/>
          <p:cNvSpPr txBox="1"/>
          <p:nvPr/>
        </p:nvSpPr>
        <p:spPr>
          <a:xfrm>
            <a:off x="1948339" y="4676436"/>
            <a:ext cx="2552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74A2AF"/>
                </a:solidFill>
                <a:latin typeface="Arial"/>
                <a:cs typeface="Arial"/>
              </a:rPr>
              <a:t>45</a:t>
            </a:r>
          </a:p>
          <a:p>
            <a:pPr algn="ctr">
              <a:lnSpc>
                <a:spcPct val="90000"/>
              </a:lnSpc>
            </a:pPr>
            <a:r>
              <a:rPr lang="en-US" sz="1600" dirty="0">
                <a:cs typeface="Arial"/>
              </a:rPr>
              <a:t>births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769968" y="4676436"/>
            <a:ext cx="2552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74A2AF"/>
                </a:solidFill>
                <a:latin typeface="Arial"/>
                <a:cs typeface="Arial"/>
              </a:rPr>
              <a:t>123</a:t>
            </a:r>
          </a:p>
          <a:p>
            <a:pPr algn="ctr">
              <a:lnSpc>
                <a:spcPct val="90000"/>
              </a:lnSpc>
            </a:pPr>
            <a:r>
              <a:rPr lang="en-US" sz="1600" dirty="0">
                <a:cs typeface="Arial"/>
              </a:rPr>
              <a:t>surgeries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403680" y="4566861"/>
            <a:ext cx="2925653" cy="896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74A2AF"/>
                </a:solidFill>
                <a:latin typeface="Arial"/>
                <a:cs typeface="Arial"/>
              </a:rPr>
              <a:t>3,683</a:t>
            </a:r>
          </a:p>
          <a:p>
            <a:pPr algn="ctr"/>
            <a:r>
              <a:rPr lang="en-US" sz="1533" dirty="0">
                <a:cs typeface="Arial"/>
              </a:rPr>
              <a:t>Medical group physician</a:t>
            </a:r>
            <a:br>
              <a:rPr lang="en-US" sz="1533" dirty="0">
                <a:cs typeface="Arial"/>
              </a:rPr>
            </a:br>
            <a:r>
              <a:rPr lang="en-US" sz="1533" dirty="0">
                <a:cs typeface="Arial"/>
              </a:rPr>
              <a:t>visits </a:t>
            </a:r>
            <a:r>
              <a:rPr lang="en-US" sz="1467" dirty="0">
                <a:cs typeface="Arial"/>
              </a:rPr>
              <a:t>(Sharp Rees-</a:t>
            </a:r>
            <a:r>
              <a:rPr lang="en-US" sz="1467" dirty="0" err="1">
                <a:cs typeface="Arial"/>
              </a:rPr>
              <a:t>Stealy</a:t>
            </a:r>
            <a:r>
              <a:rPr lang="en-US" sz="1467" dirty="0">
                <a:cs typeface="Arial"/>
              </a:rPr>
              <a:t>)</a:t>
            </a:r>
          </a:p>
        </p:txBody>
      </p:sp>
      <p:pic>
        <p:nvPicPr>
          <p:cNvPr id="71" name="Picture 70" descr="hospital.pn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266" y="2035938"/>
            <a:ext cx="413297" cy="413297"/>
          </a:xfrm>
          <a:prstGeom prst="rect">
            <a:avLst/>
          </a:prstGeom>
        </p:spPr>
      </p:pic>
      <p:pic>
        <p:nvPicPr>
          <p:cNvPr id="72" name="Picture 71" descr="People.png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75" y="4171628"/>
            <a:ext cx="409203" cy="413296"/>
          </a:xfrm>
          <a:prstGeom prst="rect">
            <a:avLst/>
          </a:prstGeom>
        </p:spPr>
      </p:pic>
      <p:pic>
        <p:nvPicPr>
          <p:cNvPr id="73" name="Picture 72" descr="surgery.png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556" y="4151705"/>
            <a:ext cx="413296" cy="413296"/>
          </a:xfrm>
          <a:prstGeom prst="rect">
            <a:avLst/>
          </a:prstGeom>
        </p:spPr>
      </p:pic>
      <p:pic>
        <p:nvPicPr>
          <p:cNvPr id="29" name="Picture 28" descr="Physicians.png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923" y="4104409"/>
            <a:ext cx="452455" cy="43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1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4" grpId="0" animBg="1"/>
      <p:bldP spid="26" grpId="0" animBg="1"/>
      <p:bldP spid="27" grpId="0" animBg="1"/>
      <p:bldP spid="53" grpId="0"/>
      <p:bldP spid="56" grpId="0"/>
      <p:bldP spid="59" grpId="0"/>
      <p:bldP spid="64" grpId="0" animBg="1"/>
      <p:bldP spid="65" grpId="0"/>
      <p:bldP spid="67" grpId="0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2473" y="361301"/>
            <a:ext cx="109728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Once Upon a Time in 2014….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29728" y="1998663"/>
            <a:ext cx="10972800" cy="32400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i="1" dirty="0" smtClean="0">
                <a:latin typeface="+mj-lt"/>
              </a:rPr>
              <a:t>Sharp had an </a:t>
            </a:r>
            <a:r>
              <a:rPr lang="en-US" sz="4000" b="1" i="1" dirty="0" smtClean="0">
                <a:latin typeface="+mj-lt"/>
              </a:rPr>
              <a:t>old</a:t>
            </a:r>
            <a:r>
              <a:rPr lang="en-US" sz="4000" i="1" dirty="0" smtClean="0">
                <a:latin typeface="+mj-lt"/>
              </a:rPr>
              <a:t> CRM system</a:t>
            </a:r>
            <a:endParaRPr lang="en-US" sz="4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1150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3039"/>
            <a:ext cx="10972800" cy="1143000"/>
          </a:xfrm>
        </p:spPr>
        <p:txBody>
          <a:bodyPr>
            <a:noAutofit/>
          </a:bodyPr>
          <a:lstStyle/>
          <a:p>
            <a:r>
              <a:rPr lang="en-US" sz="4000" b="0" dirty="0" smtClean="0">
                <a:solidFill>
                  <a:schemeClr val="tx1"/>
                </a:solidFill>
                <a:latin typeface="+mj-lt"/>
              </a:rPr>
              <a:t>Sharp mailed more than 70,000 letters to patient portal account holders</a:t>
            </a:r>
            <a:endParaRPr lang="en-US" sz="4000" b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95741"/>
            <a:ext cx="5500688" cy="2245930"/>
          </a:xfrm>
        </p:spPr>
      </p:pic>
      <p:sp>
        <p:nvSpPr>
          <p:cNvPr id="7" name="TextBox 6"/>
          <p:cNvSpPr txBox="1"/>
          <p:nvPr/>
        </p:nvSpPr>
        <p:spPr>
          <a:xfrm>
            <a:off x="6833062" y="1874271"/>
            <a:ext cx="473825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couldn’t pull the list from our CRM system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835828" y="2758197"/>
            <a:ext cx="473825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couldn’t easily send the message via email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838603" y="3691992"/>
            <a:ext cx="473825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had to manually scrub for DNS requests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838598" y="4606396"/>
            <a:ext cx="473825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sent snail mail to dozens of deceased patients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2922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1096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EBOLA Scare!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21102" y="1351173"/>
            <a:ext cx="5181600" cy="4351338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Sharp planned a communication to reassure patients that we were prepared to care for ALL patients safely if we received an Ebola admission</a:t>
            </a:r>
            <a:endParaRPr lang="en-US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3062" y="2452243"/>
            <a:ext cx="473825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couldn’t pull the list from our CRM system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35828" y="3336169"/>
            <a:ext cx="473825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couldn’t easily send the message via email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38603" y="4269964"/>
            <a:ext cx="473825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had to manually scrub for DNS requests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2895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1442</Words>
  <Application>Microsoft Office PowerPoint</Application>
  <PresentationFormat>Widescreen</PresentationFormat>
  <Paragraphs>264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Leveraging CRM as an Effective  System-Wide Solution</vt:lpstr>
      <vt:lpstr>Not-for-Profit Serving 3.2 Million in San Diego</vt:lpstr>
      <vt:lpstr>Comprehensive Programs and Services</vt:lpstr>
      <vt:lpstr>PowerPoint Presentation</vt:lpstr>
      <vt:lpstr>Overview of the System</vt:lpstr>
      <vt:lpstr>A typical day at Sharp HealthCare (FY15)</vt:lpstr>
      <vt:lpstr>Once Upon a Time in 2014….</vt:lpstr>
      <vt:lpstr>Sharp mailed more than 70,000 letters to patient portal account holders</vt:lpstr>
      <vt:lpstr>EBOLA Scare!</vt:lpstr>
      <vt:lpstr>Closer look at our CRM system</vt:lpstr>
      <vt:lpstr>Closer look at our processes</vt:lpstr>
      <vt:lpstr>Solving the Problems</vt:lpstr>
      <vt:lpstr>Initial Goal: Investigate issue, propose solution</vt:lpstr>
      <vt:lpstr>Selling the Solutions</vt:lpstr>
      <vt:lpstr>Sample Patient Complaints</vt:lpstr>
      <vt:lpstr>Real Sharp examples</vt:lpstr>
      <vt:lpstr>Three Problems</vt:lpstr>
      <vt:lpstr>Additional challenges</vt:lpstr>
      <vt:lpstr>Patient Communication Preferences Committee</vt:lpstr>
      <vt:lpstr>Technical solution</vt:lpstr>
      <vt:lpstr>Opportunity remains to</vt:lpstr>
      <vt:lpstr>Conceptual Approval: Now What?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Rigorous Vendor Selection Process</vt:lpstr>
      <vt:lpstr>PowerPoint Presentation</vt:lpstr>
      <vt:lpstr>Status Today</vt:lpstr>
      <vt:lpstr>Biggest Wins</vt:lpstr>
    </vt:vector>
  </TitlesOfParts>
  <Company>Sharp HealthCare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Faley</dc:creator>
  <cp:lastModifiedBy>Kelly Faley</cp:lastModifiedBy>
  <cp:revision>19</cp:revision>
  <dcterms:created xsi:type="dcterms:W3CDTF">2018-03-18T17:14:55Z</dcterms:created>
  <dcterms:modified xsi:type="dcterms:W3CDTF">2018-03-19T02:00:03Z</dcterms:modified>
</cp:coreProperties>
</file>